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3"/>
  </p:sldMasterIdLst>
  <p:notesMasterIdLst>
    <p:notesMasterId r:id="rId5"/>
  </p:notesMasterIdLst>
  <p:sldIdLst>
    <p:sldId id="279" r:id="rId4"/>
    <p:sldId id="275" r:id="rId6"/>
    <p:sldId id="272" r:id="rId7"/>
    <p:sldId id="282" r:id="rId8"/>
    <p:sldId id="283" r:id="rId9"/>
  </p:sldIdLst>
  <p:sldSz cx="12192000" cy="6858000"/>
  <p:notesSz cx="6858000" cy="9144000"/>
  <p:embeddedFontLst>
    <p:embeddedFont>
      <p:font typeface="微软雅黑" panose="020B0503020204020204" charset="-122"/>
      <p:regular r:id="rId14"/>
    </p:embeddedFont>
    <p:embeddedFont>
      <p:font typeface="汉仪雅酷黑简" panose="00020600040101010101" charset="-122"/>
      <p:regular r:id="rId15"/>
    </p:embeddedFont>
    <p:embeddedFont>
      <p:font typeface="Calibri" panose="020F0502020204030204" charset="0"/>
      <p:regular r:id="rId16"/>
      <p:bold r:id="rId17"/>
      <p:italic r:id="rId18"/>
      <p:boldItalic r:id="rId19"/>
    </p:embeddedFont>
    <p:embeddedFont>
      <p:font typeface="Impact" panose="020B0806030902050204" pitchFamily="34" charset="0"/>
      <p:regular r:id="rId20"/>
    </p:embeddedFont>
  </p:embeddedFontLst>
  <p:custDataLst>
    <p:tags r:id="rId21"/>
  </p:custDataLst>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modifyVerifier cryptProviderType="rsaFull" cryptAlgorithmClass="hash" cryptAlgorithmType="typeAny" cryptAlgorithmSid="4" spinCount="100000" saltData="wfz225IdponFxho3Mx+Kow==" hashData="/RQ7u7DvPxHuDkIT76StQF/Tz3Q="/>
  <p:extLst>
    <p:ext uri="{EFAFB233-063F-42B5-8137-9DF3F51BA10A}">
      <p15:sldGuideLst xmlns:p15="http://schemas.microsoft.com/office/powerpoint/2012/main">
        <p15:guide id="1" orient="horz" pos="2180" userDrawn="1">
          <p15:clr>
            <a:srgbClr val="A4A3A4"/>
          </p15:clr>
        </p15:guide>
        <p15:guide id="2" pos="383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幸全" initials="幸全" lastIdx="1"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showPr>
  <p:clrMru>
    <a:srgbClr val="718BD5"/>
    <a:srgbClr val="DC8E51"/>
    <a:srgbClr val="7852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howGuides="1">
      <p:cViewPr varScale="1">
        <p:scale>
          <a:sx n="69" d="100"/>
          <a:sy n="69" d="100"/>
        </p:scale>
        <p:origin x="-138" y="-102"/>
      </p:cViewPr>
      <p:guideLst>
        <p:guide orient="horz" pos="2180"/>
        <p:guide pos="3837"/>
      </p:guideLst>
    </p:cSldViewPr>
  </p:slide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 Type="http://schemas.openxmlformats.org/officeDocument/2006/relationships/slideMaster" Target="slideMasters/slideMaster2.xml"/><Relationship Id="rId21" Type="http://schemas.openxmlformats.org/officeDocument/2006/relationships/tags" Target="tags/tag147.xml"/><Relationship Id="rId20" Type="http://schemas.openxmlformats.org/officeDocument/2006/relationships/font" Target="fonts/font7.fntdata"/><Relationship Id="rId2" Type="http://schemas.openxmlformats.org/officeDocument/2006/relationships/theme" Target="theme/theme1.xml"/><Relationship Id="rId19" Type="http://schemas.openxmlformats.org/officeDocument/2006/relationships/font" Target="fonts/font6.fntdata"/><Relationship Id="rId18" Type="http://schemas.openxmlformats.org/officeDocument/2006/relationships/font" Target="fonts/font5.fntdata"/><Relationship Id="rId17" Type="http://schemas.openxmlformats.org/officeDocument/2006/relationships/font" Target="fonts/font4.fntdata"/><Relationship Id="rId16" Type="http://schemas.openxmlformats.org/officeDocument/2006/relationships/font" Target="fonts/font3.fntdata"/><Relationship Id="rId15" Type="http://schemas.openxmlformats.org/officeDocument/2006/relationships/font" Target="fonts/font2.fntdata"/><Relationship Id="rId14" Type="http://schemas.openxmlformats.org/officeDocument/2006/relationships/font" Target="fonts/font1.fntdata"/><Relationship Id="rId13" Type="http://schemas.openxmlformats.org/officeDocument/2006/relationships/commentAuthors" Target="commentAuthors.xml"/><Relationship Id="rId12" Type="http://schemas.openxmlformats.org/officeDocument/2006/relationships/tableStyles" Target="tableStyles.xml"/><Relationship Id="rId11" Type="http://schemas.openxmlformats.org/officeDocument/2006/relationships/viewProps" Target="viewProps.xml"/><Relationship Id="rId10" Type="http://schemas.openxmlformats.org/officeDocument/2006/relationships/presProps" Target="presProps.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zh-CN" altLang="en-US"/>
              <a:t>模板来自于 </a:t>
            </a:r>
            <a:r>
              <a:rPr lang="en-US" altLang="zh-CN"/>
              <a:t>http://meihua.docer.com/</a:t>
            </a:r>
            <a:endParaRPr lang="zh-CN" altLang="en-US"/>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fld id="{064B3EB7-5894-404E-94A0-1A62B1D80A03}" type="slidenum">
              <a:rPr lang="zh-CN" altLang="en-US" smtClean="0">
                <a:latin typeface="Calibri" panose="020F0502020204030204" charset="0"/>
              </a:rPr>
            </a:fld>
            <a:endParaRPr lang="zh-CN" altLang="en-US">
              <a:latin typeface="Calibri" panose="020F050202020403020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zh-CN" altLang="en-US"/>
              <a:t>模板来自于 </a:t>
            </a:r>
            <a:r>
              <a:rPr lang="en-US" altLang="zh-CN"/>
              <a:t>http://meihua.docer.com/</a:t>
            </a:r>
            <a:endParaRPr lang="zh-CN" altLang="en-US"/>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fld id="{064B3EB7-5894-404E-94A0-1A62B1D80A03}" type="slidenum">
              <a:rPr lang="zh-CN" altLang="en-US" smtClean="0">
                <a:latin typeface="Calibri" panose="020F0502020204030204" charset="0"/>
              </a:rPr>
            </a:fld>
            <a:endParaRPr lang="zh-CN" altLang="en-US">
              <a:latin typeface="Calibri" panose="020F050202020403020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zh-CN" altLang="en-US"/>
              <a:t>模板来自于 </a:t>
            </a:r>
            <a:r>
              <a:rPr lang="en-US" altLang="zh-CN"/>
              <a:t>http://meihua.docer.com/</a:t>
            </a:r>
            <a:endParaRPr lang="zh-CN" altLang="en-US"/>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fld id="{064B3EB7-5894-404E-94A0-1A62B1D80A03}" type="slidenum">
              <a:rPr lang="zh-CN" altLang="en-US" smtClean="0">
                <a:latin typeface="Calibri" panose="020F0502020204030204" charset="0"/>
              </a:rPr>
            </a:fld>
            <a:endParaRPr lang="zh-CN" altLang="en-US">
              <a:latin typeface="Calibri" panose="020F050202020403020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5" Type="http://schemas.openxmlformats.org/officeDocument/2006/relationships/image" Target="../media/image2.png"/><Relationship Id="rId4" Type="http://schemas.openxmlformats.org/officeDocument/2006/relationships/tags" Target="../tags/tag7.xml"/><Relationship Id="rId3" Type="http://schemas.openxmlformats.org/officeDocument/2006/relationships/image" Target="../media/image1.png"/><Relationship Id="rId2" Type="http://schemas.openxmlformats.org/officeDocument/2006/relationships/tags" Target="../tags/tag6.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12.xml"/><Relationship Id="rId8" Type="http://schemas.openxmlformats.org/officeDocument/2006/relationships/tags" Target="../tags/tag11.xml"/><Relationship Id="rId7" Type="http://schemas.openxmlformats.org/officeDocument/2006/relationships/image" Target="../media/image2.png"/><Relationship Id="rId6" Type="http://schemas.openxmlformats.org/officeDocument/2006/relationships/tags" Target="../tags/tag10.xml"/><Relationship Id="rId5" Type="http://schemas.openxmlformats.org/officeDocument/2006/relationships/image" Target="../media/image1.png"/><Relationship Id="rId4" Type="http://schemas.openxmlformats.org/officeDocument/2006/relationships/tags" Target="../tags/tag9.xml"/><Relationship Id="rId3" Type="http://schemas.openxmlformats.org/officeDocument/2006/relationships/image" Target="../media/image3.png"/><Relationship Id="rId2" Type="http://schemas.openxmlformats.org/officeDocument/2006/relationships/tags" Target="../tags/tag8.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5" Type="http://schemas.openxmlformats.org/officeDocument/2006/relationships/image" Target="../media/image2.png"/><Relationship Id="rId4" Type="http://schemas.openxmlformats.org/officeDocument/2006/relationships/tags" Target="../tags/tag14.xml"/><Relationship Id="rId3" Type="http://schemas.openxmlformats.org/officeDocument/2006/relationships/image" Target="../media/image1.png"/><Relationship Id="rId2" Type="http://schemas.openxmlformats.org/officeDocument/2006/relationships/tags" Target="../tags/tag13.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5" Type="http://schemas.openxmlformats.org/officeDocument/2006/relationships/image" Target="../media/image2.png"/><Relationship Id="rId4" Type="http://schemas.openxmlformats.org/officeDocument/2006/relationships/tags" Target="../tags/tag16.xml"/><Relationship Id="rId3" Type="http://schemas.openxmlformats.org/officeDocument/2006/relationships/image" Target="../media/image1.png"/><Relationship Id="rId2" Type="http://schemas.openxmlformats.org/officeDocument/2006/relationships/tags" Target="../tags/tag15.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5" Type="http://schemas.openxmlformats.org/officeDocument/2006/relationships/image" Target="../media/image1.png"/><Relationship Id="rId4" Type="http://schemas.openxmlformats.org/officeDocument/2006/relationships/tags" Target="../tags/tag18.xml"/><Relationship Id="rId3" Type="http://schemas.openxmlformats.org/officeDocument/2006/relationships/image" Target="../media/image3.png"/><Relationship Id="rId2" Type="http://schemas.openxmlformats.org/officeDocument/2006/relationships/tags" Target="../tags/tag17.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5" Type="http://schemas.openxmlformats.org/officeDocument/2006/relationships/image" Target="../media/image2.png"/><Relationship Id="rId4" Type="http://schemas.openxmlformats.org/officeDocument/2006/relationships/tags" Target="../tags/tag20.xml"/><Relationship Id="rId3" Type="http://schemas.openxmlformats.org/officeDocument/2006/relationships/image" Target="../media/image1.png"/><Relationship Id="rId2" Type="http://schemas.openxmlformats.org/officeDocument/2006/relationships/tags" Target="../tags/tag19.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5" Type="http://schemas.openxmlformats.org/officeDocument/2006/relationships/image" Target="../media/image2.png"/><Relationship Id="rId4" Type="http://schemas.openxmlformats.org/officeDocument/2006/relationships/tags" Target="../tags/tag22.xml"/><Relationship Id="rId3" Type="http://schemas.openxmlformats.org/officeDocument/2006/relationships/image" Target="../media/image1.png"/><Relationship Id="rId2" Type="http://schemas.openxmlformats.org/officeDocument/2006/relationships/tags" Target="../tags/tag21.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5" Type="http://schemas.openxmlformats.org/officeDocument/2006/relationships/image" Target="../media/image2.png"/><Relationship Id="rId4" Type="http://schemas.openxmlformats.org/officeDocument/2006/relationships/tags" Target="../tags/tag24.xml"/><Relationship Id="rId3" Type="http://schemas.openxmlformats.org/officeDocument/2006/relationships/image" Target="../media/image1.png"/><Relationship Id="rId2" Type="http://schemas.openxmlformats.org/officeDocument/2006/relationships/tags" Target="../tags/tag23.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image" Target="../media/image4.png"/><Relationship Id="rId2" Type="http://schemas.openxmlformats.org/officeDocument/2006/relationships/tags" Target="../tags/tag25.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9" Type="http://schemas.openxmlformats.org/officeDocument/2006/relationships/tags" Target="../tags/tag33.xml"/><Relationship Id="rId8" Type="http://schemas.openxmlformats.org/officeDocument/2006/relationships/tags" Target="../tags/tag32.xml"/><Relationship Id="rId7" Type="http://schemas.openxmlformats.org/officeDocument/2006/relationships/tags" Target="../tags/tag31.xml"/><Relationship Id="rId6" Type="http://schemas.openxmlformats.org/officeDocument/2006/relationships/tags" Target="../tags/tag30.xml"/><Relationship Id="rId5" Type="http://schemas.openxmlformats.org/officeDocument/2006/relationships/image" Target="../media/image2.png"/><Relationship Id="rId4" Type="http://schemas.openxmlformats.org/officeDocument/2006/relationships/tags" Target="../tags/tag29.xml"/><Relationship Id="rId3" Type="http://schemas.openxmlformats.org/officeDocument/2006/relationships/image" Target="../media/image1.png"/><Relationship Id="rId2" Type="http://schemas.openxmlformats.org/officeDocument/2006/relationships/tags" Target="../tags/tag28.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9" Type="http://schemas.openxmlformats.org/officeDocument/2006/relationships/tags" Target="../tags/tag39.xml"/><Relationship Id="rId8" Type="http://schemas.openxmlformats.org/officeDocument/2006/relationships/tags" Target="../tags/tag38.xml"/><Relationship Id="rId7" Type="http://schemas.openxmlformats.org/officeDocument/2006/relationships/tags" Target="../tags/tag37.xml"/><Relationship Id="rId6" Type="http://schemas.openxmlformats.org/officeDocument/2006/relationships/image" Target="../media/image2.png"/><Relationship Id="rId5" Type="http://schemas.openxmlformats.org/officeDocument/2006/relationships/tags" Target="../tags/tag36.xml"/><Relationship Id="rId4" Type="http://schemas.openxmlformats.org/officeDocument/2006/relationships/image" Target="../media/image1.png"/><Relationship Id="rId3" Type="http://schemas.openxmlformats.org/officeDocument/2006/relationships/tags" Target="../tags/tag35.xml"/><Relationship Id="rId2" Type="http://schemas.openxmlformats.org/officeDocument/2006/relationships/tags" Target="../tags/tag34.xml"/><Relationship Id="rId11" Type="http://schemas.openxmlformats.org/officeDocument/2006/relationships/tags" Target="../tags/tag41.xml"/><Relationship Id="rId10" Type="http://schemas.openxmlformats.org/officeDocument/2006/relationships/tags" Target="../tags/tag40.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9" Type="http://schemas.openxmlformats.org/officeDocument/2006/relationships/tags" Target="../tags/tag47.xml"/><Relationship Id="rId8" Type="http://schemas.openxmlformats.org/officeDocument/2006/relationships/tags" Target="../tags/tag46.xml"/><Relationship Id="rId7" Type="http://schemas.openxmlformats.org/officeDocument/2006/relationships/tags" Target="../tags/tag45.xml"/><Relationship Id="rId6" Type="http://schemas.openxmlformats.org/officeDocument/2006/relationships/image" Target="../media/image2.png"/><Relationship Id="rId5" Type="http://schemas.openxmlformats.org/officeDocument/2006/relationships/tags" Target="../tags/tag44.xml"/><Relationship Id="rId4" Type="http://schemas.openxmlformats.org/officeDocument/2006/relationships/image" Target="../media/image1.png"/><Relationship Id="rId3" Type="http://schemas.openxmlformats.org/officeDocument/2006/relationships/tags" Target="../tags/tag43.xml"/><Relationship Id="rId2" Type="http://schemas.openxmlformats.org/officeDocument/2006/relationships/tags" Target="../tags/tag42.xml"/><Relationship Id="rId12" Type="http://schemas.openxmlformats.org/officeDocument/2006/relationships/tags" Target="../tags/tag50.xml"/><Relationship Id="rId11" Type="http://schemas.openxmlformats.org/officeDocument/2006/relationships/tags" Target="../tags/tag49.xml"/><Relationship Id="rId10" Type="http://schemas.openxmlformats.org/officeDocument/2006/relationships/tags" Target="../tags/tag48.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9" Type="http://schemas.openxmlformats.org/officeDocument/2006/relationships/tags" Target="../tags/tag56.xml"/><Relationship Id="rId8" Type="http://schemas.openxmlformats.org/officeDocument/2006/relationships/tags" Target="../tags/tag55.xml"/><Relationship Id="rId7" Type="http://schemas.openxmlformats.org/officeDocument/2006/relationships/tags" Target="../tags/tag54.xml"/><Relationship Id="rId6" Type="http://schemas.openxmlformats.org/officeDocument/2006/relationships/image" Target="../media/image2.png"/><Relationship Id="rId5" Type="http://schemas.openxmlformats.org/officeDocument/2006/relationships/tags" Target="../tags/tag53.xml"/><Relationship Id="rId4" Type="http://schemas.openxmlformats.org/officeDocument/2006/relationships/image" Target="../media/image1.png"/><Relationship Id="rId3" Type="http://schemas.openxmlformats.org/officeDocument/2006/relationships/tags" Target="../tags/tag52.xml"/><Relationship Id="rId2" Type="http://schemas.openxmlformats.org/officeDocument/2006/relationships/tags" Target="../tags/tag51.xml"/><Relationship Id="rId12" Type="http://schemas.openxmlformats.org/officeDocument/2006/relationships/tags" Target="../tags/tag59.xml"/><Relationship Id="rId11" Type="http://schemas.openxmlformats.org/officeDocument/2006/relationships/tags" Target="../tags/tag58.xml"/><Relationship Id="rId10" Type="http://schemas.openxmlformats.org/officeDocument/2006/relationships/tags" Target="../tags/tag57.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9" Type="http://schemas.openxmlformats.org/officeDocument/2006/relationships/tags" Target="../tags/tag65.xml"/><Relationship Id="rId8" Type="http://schemas.openxmlformats.org/officeDocument/2006/relationships/tags" Target="../tags/tag64.xml"/><Relationship Id="rId7" Type="http://schemas.openxmlformats.org/officeDocument/2006/relationships/tags" Target="../tags/tag63.xml"/><Relationship Id="rId6" Type="http://schemas.openxmlformats.org/officeDocument/2006/relationships/image" Target="../media/image2.png"/><Relationship Id="rId5" Type="http://schemas.openxmlformats.org/officeDocument/2006/relationships/tags" Target="../tags/tag62.xml"/><Relationship Id="rId4" Type="http://schemas.openxmlformats.org/officeDocument/2006/relationships/image" Target="../media/image1.png"/><Relationship Id="rId3" Type="http://schemas.openxmlformats.org/officeDocument/2006/relationships/tags" Target="../tags/tag61.xml"/><Relationship Id="rId2" Type="http://schemas.openxmlformats.org/officeDocument/2006/relationships/tags" Target="../tags/tag60.xml"/><Relationship Id="rId12" Type="http://schemas.openxmlformats.org/officeDocument/2006/relationships/tags" Target="../tags/tag68.xml"/><Relationship Id="rId11" Type="http://schemas.openxmlformats.org/officeDocument/2006/relationships/tags" Target="../tags/tag67.xml"/><Relationship Id="rId10" Type="http://schemas.openxmlformats.org/officeDocument/2006/relationships/tags" Target="../tags/tag66.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9" Type="http://schemas.openxmlformats.org/officeDocument/2006/relationships/tags" Target="../tags/tag74.xml"/><Relationship Id="rId8" Type="http://schemas.openxmlformats.org/officeDocument/2006/relationships/tags" Target="../tags/tag73.xml"/><Relationship Id="rId7" Type="http://schemas.openxmlformats.org/officeDocument/2006/relationships/tags" Target="../tags/tag72.xml"/><Relationship Id="rId6" Type="http://schemas.openxmlformats.org/officeDocument/2006/relationships/image" Target="../media/image2.png"/><Relationship Id="rId5" Type="http://schemas.openxmlformats.org/officeDocument/2006/relationships/tags" Target="../tags/tag71.xml"/><Relationship Id="rId4" Type="http://schemas.openxmlformats.org/officeDocument/2006/relationships/image" Target="../media/image1.png"/><Relationship Id="rId3" Type="http://schemas.openxmlformats.org/officeDocument/2006/relationships/tags" Target="../tags/tag70.xml"/><Relationship Id="rId2" Type="http://schemas.openxmlformats.org/officeDocument/2006/relationships/tags" Target="../tags/tag69.xml"/><Relationship Id="rId14" Type="http://schemas.openxmlformats.org/officeDocument/2006/relationships/tags" Target="../tags/tag79.xml"/><Relationship Id="rId13" Type="http://schemas.openxmlformats.org/officeDocument/2006/relationships/tags" Target="../tags/tag78.xml"/><Relationship Id="rId12" Type="http://schemas.openxmlformats.org/officeDocument/2006/relationships/tags" Target="../tags/tag77.xml"/><Relationship Id="rId11" Type="http://schemas.openxmlformats.org/officeDocument/2006/relationships/tags" Target="../tags/tag76.xml"/><Relationship Id="rId10" Type="http://schemas.openxmlformats.org/officeDocument/2006/relationships/tags" Target="../tags/tag75.xm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9" Type="http://schemas.openxmlformats.org/officeDocument/2006/relationships/tags" Target="../tags/tag85.xml"/><Relationship Id="rId8" Type="http://schemas.openxmlformats.org/officeDocument/2006/relationships/tags" Target="../tags/tag84.xml"/><Relationship Id="rId7" Type="http://schemas.openxmlformats.org/officeDocument/2006/relationships/tags" Target="../tags/tag83.xml"/><Relationship Id="rId6" Type="http://schemas.openxmlformats.org/officeDocument/2006/relationships/image" Target="../media/image2.png"/><Relationship Id="rId5" Type="http://schemas.openxmlformats.org/officeDocument/2006/relationships/tags" Target="../tags/tag82.xml"/><Relationship Id="rId4" Type="http://schemas.openxmlformats.org/officeDocument/2006/relationships/image" Target="../media/image1.png"/><Relationship Id="rId3" Type="http://schemas.openxmlformats.org/officeDocument/2006/relationships/tags" Target="../tags/tag81.xml"/><Relationship Id="rId2" Type="http://schemas.openxmlformats.org/officeDocument/2006/relationships/tags" Target="../tags/tag80.xml"/><Relationship Id="rId11" Type="http://schemas.openxmlformats.org/officeDocument/2006/relationships/tags" Target="../tags/tag87.xml"/><Relationship Id="rId10" Type="http://schemas.openxmlformats.org/officeDocument/2006/relationships/tags" Target="../tags/tag86.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4500"/>
            </a:lvl1p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zh-CN" altLang="en-US" strike="noStrike" noProof="1" smtClean="0"/>
              <a:t>单击此处编辑母版副标题样式</a:t>
            </a:r>
            <a:endParaRPr lang="zh-CN" altLang="en-US" strike="noStrike" noProof="1"/>
          </a:p>
        </p:txBody>
      </p:sp>
      <p:sp>
        <p:nvSpPr>
          <p:cNvPr id="4" name="日期占位符 3"/>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609600" y="274638"/>
            <a:ext cx="8070573" cy="5851525"/>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2"/>
        </a:solidFill>
        <a:effectLst/>
      </p:bgPr>
    </p:bg>
    <p:spTree>
      <p:nvGrpSpPr>
        <p:cNvPr id="1" name=""/>
        <p:cNvGrpSpPr/>
        <p:nvPr/>
      </p:nvGrpSpPr>
      <p:grpSpPr>
        <a:xfrm>
          <a:off x="0" y="0"/>
          <a:ext cx="0" cy="0"/>
          <a:chOff x="0" y="0"/>
          <a:chExt cx="0" cy="0"/>
        </a:xfrm>
      </p:grpSpPr>
      <p:sp>
        <p:nvSpPr>
          <p:cNvPr id="16" name="日期占位符 15"/>
          <p:cNvSpPr>
            <a:spLocks noGrp="1"/>
          </p:cNvSpPr>
          <p:nvPr>
            <p:ph type="dt" sz="half" idx="10"/>
            <p:custDataLst>
              <p:tags r:id="rId2"/>
            </p:custDataLst>
          </p:nvPr>
        </p:nvSpPr>
        <p:spPr>
          <a:xfrm>
            <a:off x="879743" y="6389433"/>
            <a:ext cx="2700000" cy="237600"/>
          </a:xfrm>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3"/>
            </p:custDataLst>
          </p:nvPr>
        </p:nvSpPr>
        <p:spPr>
          <a:xfrm>
            <a:off x="4116000" y="6389433"/>
            <a:ext cx="3960000" cy="237600"/>
          </a:xfrm>
        </p:spPr>
        <p:txBody>
          <a:bodyPr/>
          <a:lstStyle/>
          <a:p>
            <a:endParaRPr lang="zh-CN" altLang="en-US" dirty="0"/>
          </a:p>
        </p:txBody>
      </p:sp>
      <p:sp>
        <p:nvSpPr>
          <p:cNvPr id="18" name="灯片编号占位符 17"/>
          <p:cNvSpPr>
            <a:spLocks noGrp="1"/>
          </p:cNvSpPr>
          <p:nvPr>
            <p:ph type="sldNum" sz="quarter" idx="12"/>
            <p:custDataLst>
              <p:tags r:id="rId4"/>
            </p:custDataLst>
          </p:nvPr>
        </p:nvSpPr>
        <p:spPr>
          <a:xfrm>
            <a:off x="8610600" y="6389433"/>
            <a:ext cx="2700000" cy="237600"/>
          </a:xfrm>
        </p:spPr>
        <p:txBody>
          <a:bodyPr/>
          <a:lstStyle/>
          <a:p>
            <a:fld id="{49AE70B2-8BF9-45C0-BB95-33D1B9D3A854}" type="slidenum">
              <a:rPr lang="zh-CN" altLang="en-US" smtClean="0"/>
            </a:fld>
            <a:endParaRPr lang="zh-CN" altLang="en-US" dirty="0"/>
          </a:p>
        </p:txBody>
      </p:sp>
      <p:sp>
        <p:nvSpPr>
          <p:cNvPr id="4" name="副标题 4"/>
          <p:cNvSpPr txBox="1"/>
          <p:nvPr>
            <p:ph type="subTitle" idx="3" hasCustomPrompt="1"/>
            <p:custDataLst>
              <p:tags r:id="rId5"/>
            </p:custDataLst>
          </p:nvPr>
        </p:nvSpPr>
        <p:spPr>
          <a:xfrm>
            <a:off x="1258916" y="4155398"/>
            <a:ext cx="4786332" cy="570500"/>
          </a:xfrm>
        </p:spPr>
        <p:txBody>
          <a:bodyPr vert="horz" lIns="0" tIns="0" rIns="0" bIns="0" rtlCol="0">
            <a:normAutofit/>
          </a:bodyPr>
          <a:lstStyle>
            <a:lvl1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kumimoji="0" lang="zh-CN" altLang="en-US" sz="1800" b="0" i="0" u="none" strike="noStrike" kern="1200" cap="none" spc="200" normalizeH="0" baseline="0" noProof="0" dirty="0">
                <a:ln>
                  <a:noFill/>
                </a:ln>
                <a:solidFill>
                  <a:schemeClr val="tx1">
                    <a:lumMod val="65000"/>
                    <a:lumOff val="35000"/>
                  </a:schemeClr>
                </a:solidFill>
                <a:effectLst/>
                <a:uLnTx/>
                <a:uFillTx/>
                <a:latin typeface="微软雅黑" panose="020B0503020204020204" charset="-122"/>
                <a:ea typeface="微软雅黑" panose="020B0503020204020204" charset="-122"/>
                <a:cs typeface="+mn-cs"/>
              </a:defRPr>
            </a:lvl1pPr>
            <a:lvl2pPr marL="342900" indent="0" algn="ctr"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sz="15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2pPr>
            <a:lvl3pPr marL="685800" indent="0" algn="ctr" defTabSz="914400" rtl="0" eaLnBrk="1" fontAlgn="auto" latinLnBrk="0" hangingPunct="1">
              <a:lnSpc>
                <a:spcPct val="130000"/>
              </a:lnSpc>
              <a:spcBef>
                <a:spcPts val="0"/>
              </a:spcBef>
              <a:spcAft>
                <a:spcPts val="1000"/>
              </a:spcAft>
              <a:buFont typeface="Arial" panose="020B0604020202020204" pitchFamily="34" charset="0"/>
              <a:buNone/>
              <a:defRPr sz="135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3pPr>
            <a:lvl4pPr marL="1028700" indent="0" algn="ctr" defTabSz="914400" rtl="0" eaLnBrk="1" fontAlgn="auto" latinLnBrk="0" hangingPunct="1">
              <a:lnSpc>
                <a:spcPct val="130000"/>
              </a:lnSpc>
              <a:spcBef>
                <a:spcPts val="0"/>
              </a:spcBef>
              <a:spcAft>
                <a:spcPts val="1000"/>
              </a:spcAft>
              <a:buFont typeface="Arial" panose="020B0604020202020204" pitchFamily="34" charset="0"/>
              <a:buNone/>
              <a:defRPr sz="12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4pPr>
            <a:lvl5pPr marL="1371600" indent="0" algn="ctr" defTabSz="914400" rtl="0" eaLnBrk="1" fontAlgn="auto" latinLnBrk="0" hangingPunct="1">
              <a:lnSpc>
                <a:spcPct val="130000"/>
              </a:lnSpc>
              <a:spcBef>
                <a:spcPts val="0"/>
              </a:spcBef>
              <a:spcAft>
                <a:spcPts val="1000"/>
              </a:spcAft>
              <a:buFont typeface="Arial" panose="020B0604020202020204" pitchFamily="34" charset="0"/>
              <a:buNone/>
              <a:defRPr sz="12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5pPr>
            <a:lvl6pPr marL="1714500" indent="0" algn="ctr" defTabSz="9144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9144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9144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9144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lvl="0"/>
            <a:r>
              <a:rPr>
                <a:sym typeface="+mn-ea"/>
              </a:rPr>
              <a:t>单击此处编辑副标题</a:t>
            </a:r>
            <a:endParaRPr>
              <a:sym typeface="+mn-ea"/>
            </a:endParaRPr>
          </a:p>
        </p:txBody>
      </p:sp>
      <p:sp>
        <p:nvSpPr>
          <p:cNvPr id="5" name="标题 3"/>
          <p:cNvSpPr txBox="1"/>
          <p:nvPr>
            <p:ph type="ctrTitle" idx="2" hasCustomPrompt="1"/>
            <p:custDataLst>
              <p:tags r:id="rId6"/>
            </p:custDataLst>
          </p:nvPr>
        </p:nvSpPr>
        <p:spPr>
          <a:xfrm>
            <a:off x="1219209" y="3180051"/>
            <a:ext cx="4826039" cy="615791"/>
          </a:xfrm>
        </p:spPr>
        <p:txBody>
          <a:bodyPr vert="horz" lIns="0" tIns="0" rIns="0" bIns="0" rtlCol="0" anchor="b" anchorCtr="0">
            <a:normAutofit fontScale="90000"/>
          </a:bodyPr>
          <a:lstStyle>
            <a:lvl1pPr marL="0" marR="0" lvl="0" algn="l" defTabSz="914400" rtl="0" eaLnBrk="1" fontAlgn="auto" latinLnBrk="0" hangingPunct="1">
              <a:lnSpc>
                <a:spcPct val="100000"/>
              </a:lnSpc>
              <a:spcBef>
                <a:spcPct val="0"/>
              </a:spcBef>
              <a:spcAft>
                <a:spcPts val="0"/>
              </a:spcAft>
              <a:buClrTx/>
              <a:buSzTx/>
              <a:buFontTx/>
              <a:buNone/>
              <a:defRPr kumimoji="0" lang="zh-CN" altLang="en-US" sz="4000" b="1" i="0" u="none" strike="noStrike" kern="1200" cap="none" spc="60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j-cs"/>
                <a:sym typeface="+mn-ea"/>
              </a:defRPr>
            </a:lvl1pPr>
          </a:lstStyle>
          <a:p>
            <a:pPr lvl="0"/>
            <a:r>
              <a:rPr>
                <a:sym typeface="+mn-ea"/>
              </a:rPr>
              <a:t>编辑标题</a:t>
            </a:r>
            <a:endParaRPr>
              <a:sym typeface="+mn-ea"/>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8" name="图片 7" descr="图片18"/>
          <p:cNvPicPr>
            <a:picLocks noChangeAspect="1"/>
          </p:cNvPicPr>
          <p:nvPr>
            <p:custDataLst>
              <p:tags r:id="rId2"/>
            </p:custDataLst>
          </p:nvPr>
        </p:nvPicPr>
        <p:blipFill>
          <a:blip r:embed="rId3"/>
          <a:stretch>
            <a:fillRect/>
          </a:stretch>
        </p:blipFill>
        <p:spPr>
          <a:xfrm>
            <a:off x="0" y="0"/>
            <a:ext cx="720091" cy="720090"/>
          </a:xfrm>
          <a:prstGeom prst="rect">
            <a:avLst/>
          </a:prstGeom>
        </p:spPr>
      </p:pic>
      <p:pic>
        <p:nvPicPr>
          <p:cNvPr id="7" name="图片 6" descr="图片19"/>
          <p:cNvPicPr>
            <a:picLocks noChangeAspect="1"/>
          </p:cNvPicPr>
          <p:nvPr>
            <p:custDataLst>
              <p:tags r:id="rId4"/>
            </p:custDataLst>
          </p:nvPr>
        </p:nvPicPr>
        <p:blipFill>
          <a:blip r:embed="rId5"/>
          <a:stretch>
            <a:fillRect/>
          </a:stretch>
        </p:blipFill>
        <p:spPr>
          <a:xfrm>
            <a:off x="11471909" y="-5379"/>
            <a:ext cx="720091" cy="720090"/>
          </a:xfrm>
          <a:prstGeom prst="rect">
            <a:avLst/>
          </a:prstGeom>
        </p:spPr>
      </p:pic>
      <p:sp>
        <p:nvSpPr>
          <p:cNvPr id="2" name="标题 1"/>
          <p:cNvSpPr>
            <a:spLocks noGrp="1"/>
          </p:cNvSpPr>
          <p:nvPr>
            <p:ph type="title"/>
          </p:nvPr>
        </p:nvSpPr>
        <p:spPr>
          <a:xfrm>
            <a:off x="669881" y="498479"/>
            <a:ext cx="10852237" cy="331473"/>
          </a:xfrm>
        </p:spPr>
        <p:txBody>
          <a:bodyPr vert="horz" lIns="90170" tIns="46990" rIns="90170" bIns="46990" rtlCol="0" anchor="ctr" anchorCtr="0">
            <a:noAutofit/>
          </a:bodyPr>
          <a:lstStyle>
            <a:lvl1pPr marL="0" marR="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nvPr>
        </p:nvSpPr>
        <p:spPr>
          <a:xfrm>
            <a:off x="669881" y="1626121"/>
            <a:ext cx="10852237" cy="4041680"/>
          </a:xfrm>
        </p:spPr>
        <p:txBody>
          <a:bodyPr vert="horz" lIns="90170" tIns="46990" rIns="90170" bIns="4699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nvPr>
        </p:nvSpPr>
        <p:spPr>
          <a:xfrm>
            <a:off x="879743" y="6389433"/>
            <a:ext cx="2700000" cy="237600"/>
          </a:xfrm>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a:xfrm>
            <a:off x="4116000" y="6389433"/>
            <a:ext cx="3960000" cy="237600"/>
          </a:xfrm>
        </p:spPr>
        <p:txBody>
          <a:bodyPr/>
          <a:lstStyle>
            <a:lvl1pPr>
              <a:defRPr>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nvPr>
        </p:nvSpPr>
        <p:spPr>
          <a:xfrm>
            <a:off x="8610600" y="6389433"/>
            <a:ext cx="2700000" cy="237600"/>
          </a:xfrm>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3" name="图片 2" descr="图片20"/>
          <p:cNvPicPr>
            <a:picLocks noChangeAspect="1"/>
          </p:cNvPicPr>
          <p:nvPr>
            <p:custDataLst>
              <p:tags r:id="rId2"/>
            </p:custDataLst>
          </p:nvPr>
        </p:nvPicPr>
        <p:blipFill>
          <a:blip r:embed="rId3"/>
          <a:stretch>
            <a:fillRect/>
          </a:stretch>
        </p:blipFill>
        <p:spPr>
          <a:xfrm>
            <a:off x="215153" y="2215738"/>
            <a:ext cx="2088683" cy="2426513"/>
          </a:xfrm>
          <a:prstGeom prst="rect">
            <a:avLst/>
          </a:prstGeom>
        </p:spPr>
      </p:pic>
      <p:pic>
        <p:nvPicPr>
          <p:cNvPr id="2" name="图片 1" descr="图片18"/>
          <p:cNvPicPr>
            <a:picLocks noChangeAspect="1"/>
          </p:cNvPicPr>
          <p:nvPr>
            <p:custDataLst>
              <p:tags r:id="rId4"/>
            </p:custDataLst>
          </p:nvPr>
        </p:nvPicPr>
        <p:blipFill>
          <a:blip r:embed="rId5"/>
          <a:stretch>
            <a:fillRect/>
          </a:stretch>
        </p:blipFill>
        <p:spPr>
          <a:xfrm>
            <a:off x="11471909" y="6137910"/>
            <a:ext cx="720091" cy="720090"/>
          </a:xfrm>
          <a:prstGeom prst="rect">
            <a:avLst/>
          </a:prstGeom>
        </p:spPr>
      </p:pic>
      <p:pic>
        <p:nvPicPr>
          <p:cNvPr id="7" name="图片 6" descr="图片19"/>
          <p:cNvPicPr>
            <a:picLocks noChangeAspect="1"/>
          </p:cNvPicPr>
          <p:nvPr>
            <p:custDataLst>
              <p:tags r:id="rId6"/>
            </p:custDataLst>
          </p:nvPr>
        </p:nvPicPr>
        <p:blipFill>
          <a:blip r:embed="rId7"/>
          <a:stretch>
            <a:fillRect/>
          </a:stretch>
        </p:blipFill>
        <p:spPr>
          <a:xfrm>
            <a:off x="11471909" y="0"/>
            <a:ext cx="720091" cy="720090"/>
          </a:xfrm>
          <a:prstGeom prst="rect">
            <a:avLst/>
          </a:prstGeom>
        </p:spPr>
      </p:pic>
      <p:sp>
        <p:nvSpPr>
          <p:cNvPr id="4" name="日期占位符 3"/>
          <p:cNvSpPr>
            <a:spLocks noGrp="1"/>
          </p:cNvSpPr>
          <p:nvPr>
            <p:ph type="dt" sz="half" idx="10"/>
          </p:nvPr>
        </p:nvSpPr>
        <p:spPr>
          <a:xfrm>
            <a:off x="879743" y="6389433"/>
            <a:ext cx="2700000" cy="237600"/>
          </a:xfrm>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a:xfrm>
            <a:off x="4116000" y="6389433"/>
            <a:ext cx="3960000" cy="237600"/>
          </a:xfrm>
        </p:spPr>
        <p:txBody>
          <a:bodyPr/>
          <a:lstStyle>
            <a:lvl1pPr>
              <a:defRPr>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nvPr>
        </p:nvSpPr>
        <p:spPr>
          <a:xfrm>
            <a:off x="8610600" y="6389433"/>
            <a:ext cx="2700000" cy="237600"/>
          </a:xfrm>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
        <p:nvSpPr>
          <p:cNvPr id="8" name="副标题 2"/>
          <p:cNvSpPr/>
          <p:nvPr>
            <p:ph type="subTitle" idx="3" hasCustomPrompt="1"/>
            <p:custDataLst>
              <p:tags r:id="rId8"/>
            </p:custDataLst>
          </p:nvPr>
        </p:nvSpPr>
        <p:spPr>
          <a:xfrm>
            <a:off x="4521236" y="3079765"/>
            <a:ext cx="6857365" cy="619001"/>
          </a:xfrm>
        </p:spPr>
        <p:txBody>
          <a:bodyPr vert="horz" wrap="square" lIns="0" tIns="0" rIns="0" bIns="0" rtlCol="0">
            <a:normAutofit lnSpcReduction="10000"/>
          </a:bodyPr>
          <a:lstStyle>
            <a:lvl1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kumimoji="0" lang="zh-CN" altLang="en-US" sz="1350" b="0" i="0" u="none" strike="noStrike" kern="1200" cap="none" spc="200" normalizeH="0" baseline="0" noProof="0" dirty="0">
                <a:ln>
                  <a:noFill/>
                </a:ln>
                <a:solidFill>
                  <a:schemeClr val="dk1">
                    <a:lumMod val="65000"/>
                    <a:lumOff val="35000"/>
                  </a:schemeClr>
                </a:solidFill>
                <a:effectLst/>
                <a:uLnTx/>
                <a:uFillTx/>
                <a:latin typeface="Arial" panose="020B0604020202020204" pitchFamily="34" charset="0"/>
                <a:ea typeface="微软雅黑" panose="020B0503020204020204" charset="-122"/>
                <a:cs typeface="+mn-cs"/>
              </a:defRPr>
            </a:lvl1pPr>
            <a:lvl2pPr marL="342900" indent="0" algn="ctr"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sz="15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2pPr>
            <a:lvl3pPr marL="685800" indent="0" algn="ctr" defTabSz="914400" rtl="0" eaLnBrk="1" fontAlgn="auto" latinLnBrk="0" hangingPunct="1">
              <a:lnSpc>
                <a:spcPct val="130000"/>
              </a:lnSpc>
              <a:spcBef>
                <a:spcPts val="0"/>
              </a:spcBef>
              <a:spcAft>
                <a:spcPts val="1000"/>
              </a:spcAft>
              <a:buFont typeface="Arial" panose="020B0604020202020204" pitchFamily="34" charset="0"/>
              <a:buNone/>
              <a:defRPr sz="135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3pPr>
            <a:lvl4pPr marL="1028700" indent="0" algn="ctr" defTabSz="914400" rtl="0" eaLnBrk="1" fontAlgn="auto" latinLnBrk="0" hangingPunct="1">
              <a:lnSpc>
                <a:spcPct val="130000"/>
              </a:lnSpc>
              <a:spcBef>
                <a:spcPts val="0"/>
              </a:spcBef>
              <a:spcAft>
                <a:spcPts val="1000"/>
              </a:spcAft>
              <a:buFont typeface="Arial" panose="020B0604020202020204" pitchFamily="34" charset="0"/>
              <a:buNone/>
              <a:defRPr sz="12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4pPr>
            <a:lvl5pPr marL="1371600" indent="0" algn="ctr" defTabSz="914400" rtl="0" eaLnBrk="1" fontAlgn="auto" latinLnBrk="0" hangingPunct="1">
              <a:lnSpc>
                <a:spcPct val="130000"/>
              </a:lnSpc>
              <a:spcBef>
                <a:spcPts val="0"/>
              </a:spcBef>
              <a:spcAft>
                <a:spcPts val="1000"/>
              </a:spcAft>
              <a:buFont typeface="Arial" panose="020B0604020202020204" pitchFamily="34" charset="0"/>
              <a:buNone/>
              <a:defRPr sz="12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5pPr>
            <a:lvl6pPr marL="1714500" indent="0" algn="ctr" defTabSz="9144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9144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9144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9144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lvl="0"/>
            <a:r>
              <a:rPr>
                <a:sym typeface="+mn-ea"/>
              </a:rPr>
              <a:t>单击此处编辑副标题</a:t>
            </a:r>
            <a:endParaRPr>
              <a:sym typeface="+mn-ea"/>
            </a:endParaRPr>
          </a:p>
        </p:txBody>
      </p:sp>
      <p:sp>
        <p:nvSpPr>
          <p:cNvPr id="9" name="标题 3"/>
          <p:cNvSpPr/>
          <p:nvPr>
            <p:ph type="ctrTitle" idx="2" hasCustomPrompt="1"/>
            <p:custDataLst>
              <p:tags r:id="rId9"/>
            </p:custDataLst>
          </p:nvPr>
        </p:nvSpPr>
        <p:spPr>
          <a:xfrm>
            <a:off x="4521236" y="2106331"/>
            <a:ext cx="6858000" cy="634365"/>
          </a:xfrm>
        </p:spPr>
        <p:txBody>
          <a:bodyPr vert="horz" wrap="square" lIns="0" tIns="0" rIns="0" bIns="0" rtlCol="0" anchor="b" anchorCtr="0">
            <a:normAutofit fontScale="90000"/>
          </a:bodyPr>
          <a:lstStyle>
            <a:lvl1pPr marL="0" marR="0" lvl="0" algn="l" defTabSz="914400" rtl="0" eaLnBrk="1" fontAlgn="auto" latinLnBrk="0" hangingPunct="1">
              <a:lnSpc>
                <a:spcPct val="100000"/>
              </a:lnSpc>
              <a:spcBef>
                <a:spcPct val="0"/>
              </a:spcBef>
              <a:spcAft>
                <a:spcPts val="0"/>
              </a:spcAft>
              <a:buClrTx/>
              <a:buSzTx/>
              <a:buFontTx/>
              <a:buNone/>
              <a:defRPr kumimoji="0" lang="zh-CN" altLang="en-US" sz="4125" b="1" i="0" u="none" strike="noStrike" kern="1200" cap="none" spc="500" normalizeH="0" baseline="0" noProof="0">
                <a:ln>
                  <a:noFill/>
                </a:ln>
                <a:solidFill>
                  <a:schemeClr val="dk1">
                    <a:lumMod val="85000"/>
                    <a:lumOff val="15000"/>
                  </a:schemeClr>
                </a:solidFill>
                <a:effectLst/>
                <a:uLnTx/>
                <a:uFillTx/>
                <a:latin typeface="Arial" panose="020B0604020202020204" pitchFamily="34" charset="0"/>
                <a:ea typeface="汉仪旗黑-85S" panose="00020600040101010101" pitchFamily="18" charset="-122"/>
                <a:cs typeface="+mj-cs"/>
                <a:sym typeface="+mn-ea"/>
              </a:defRPr>
            </a:lvl1pPr>
          </a:lstStyle>
          <a:p>
            <a:pPr lvl="0"/>
            <a:r>
              <a:rPr>
                <a:sym typeface="+mn-ea"/>
              </a:rPr>
              <a:t>编辑标题</a:t>
            </a:r>
            <a:endParaRPr>
              <a:sym typeface="+mn-ea"/>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9" name="图片 8" descr="图片18"/>
          <p:cNvPicPr>
            <a:picLocks noChangeAspect="1"/>
          </p:cNvPicPr>
          <p:nvPr>
            <p:custDataLst>
              <p:tags r:id="rId2"/>
            </p:custDataLst>
          </p:nvPr>
        </p:nvPicPr>
        <p:blipFill>
          <a:blip r:embed="rId3"/>
          <a:stretch>
            <a:fillRect/>
          </a:stretch>
        </p:blipFill>
        <p:spPr>
          <a:xfrm>
            <a:off x="0" y="0"/>
            <a:ext cx="720091" cy="720090"/>
          </a:xfrm>
          <a:prstGeom prst="rect">
            <a:avLst/>
          </a:prstGeom>
        </p:spPr>
      </p:pic>
      <p:pic>
        <p:nvPicPr>
          <p:cNvPr id="8" name="图片 7" descr="图片19"/>
          <p:cNvPicPr>
            <a:picLocks noChangeAspect="1"/>
          </p:cNvPicPr>
          <p:nvPr>
            <p:custDataLst>
              <p:tags r:id="rId4"/>
            </p:custDataLst>
          </p:nvPr>
        </p:nvPicPr>
        <p:blipFill>
          <a:blip r:embed="rId5"/>
          <a:stretch>
            <a:fillRect/>
          </a:stretch>
        </p:blipFill>
        <p:spPr>
          <a:xfrm>
            <a:off x="11471909" y="-5379"/>
            <a:ext cx="720091" cy="720090"/>
          </a:xfrm>
          <a:prstGeom prst="rect">
            <a:avLst/>
          </a:prstGeom>
        </p:spPr>
      </p:pic>
      <p:sp>
        <p:nvSpPr>
          <p:cNvPr id="2" name="标题 1"/>
          <p:cNvSpPr>
            <a:spLocks noGrp="1"/>
          </p:cNvSpPr>
          <p:nvPr>
            <p:ph type="title"/>
          </p:nvPr>
        </p:nvSpPr>
        <p:spPr>
          <a:xfrm>
            <a:off x="669881" y="498479"/>
            <a:ext cx="10852237" cy="331473"/>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nvPr>
        </p:nvSpPr>
        <p:spPr>
          <a:xfrm>
            <a:off x="669929" y="1626121"/>
            <a:ext cx="5283243" cy="4041680"/>
          </a:xfrm>
        </p:spPr>
        <p:txBody>
          <a:bodyPr vert="horz" lIns="90170" tIns="46990" rIns="90170" bIns="4699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nvPr>
        </p:nvSpPr>
        <p:spPr>
          <a:xfrm>
            <a:off x="6238877" y="1626121"/>
            <a:ext cx="5283243" cy="4041680"/>
          </a:xfrm>
        </p:spPr>
        <p:txBody>
          <a:bodyPr lIns="90170" tIns="46990" rIns="90170" bIns="46990">
            <a:normAutofit/>
          </a:bodyPr>
          <a:lstStyle>
            <a:lvl1pPr eaLnBrk="1" fontAlgn="auto" latinLnBrk="0" hangingPunct="1">
              <a:defRPr sz="1200">
                <a:solidFill>
                  <a:schemeClr val="tx1"/>
                </a:solidFill>
                <a:latin typeface="Arial" panose="020B0604020202020204" pitchFamily="34" charset="0"/>
                <a:ea typeface="微软雅黑" panose="020B0503020204020204" charset="-122"/>
              </a:defRPr>
            </a:lvl1pPr>
            <a:lvl2pPr eaLnBrk="1" fontAlgn="auto" latinLnBrk="0" hangingPunct="1">
              <a:defRPr sz="1200">
                <a:solidFill>
                  <a:schemeClr val="tx1"/>
                </a:solidFill>
                <a:latin typeface="Arial" panose="020B0604020202020204" pitchFamily="34" charset="0"/>
                <a:ea typeface="微软雅黑" panose="020B0503020204020204" charset="-122"/>
              </a:defRPr>
            </a:lvl2pPr>
            <a:lvl3pPr eaLnBrk="1" fontAlgn="auto" latinLnBrk="0" hangingPunct="1">
              <a:defRPr sz="1200">
                <a:solidFill>
                  <a:schemeClr val="tx1"/>
                </a:solidFill>
                <a:latin typeface="Arial" panose="020B0604020202020204" pitchFamily="34" charset="0"/>
                <a:ea typeface="微软雅黑" panose="020B0503020204020204" charset="-122"/>
              </a:defRPr>
            </a:lvl3pPr>
            <a:lvl4pPr eaLnBrk="1" fontAlgn="auto" latinLnBrk="0" hangingPunct="1">
              <a:defRPr sz="1200">
                <a:solidFill>
                  <a:schemeClr val="tx1"/>
                </a:solidFill>
                <a:latin typeface="Arial" panose="020B0604020202020204" pitchFamily="34" charset="0"/>
                <a:ea typeface="微软雅黑" panose="020B0503020204020204" charset="-122"/>
              </a:defRPr>
            </a:lvl4pPr>
            <a:lvl5pPr eaLnBrk="1" fontAlgn="auto" latinLnBrk="0" hangingPunct="1">
              <a:defRPr sz="120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nvPr>
        </p:nvSpPr>
        <p:spPr>
          <a:xfrm>
            <a:off x="879743" y="6389433"/>
            <a:ext cx="2700000" cy="237600"/>
          </a:xfrm>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nvPr>
        </p:nvSpPr>
        <p:spPr>
          <a:xfrm>
            <a:off x="4116000" y="6389433"/>
            <a:ext cx="3960000" cy="237600"/>
          </a:xfrm>
        </p:spPr>
        <p:txBody>
          <a:bodyPr/>
          <a:lstStyle>
            <a:lvl1pPr>
              <a:defRPr>
                <a:latin typeface="Arial" panose="020B0604020202020204" pitchFamily="34" charset="0"/>
                <a:ea typeface="微软雅黑" panose="020B0503020204020204" charset="-122"/>
              </a:defRPr>
            </a:lvl1pPr>
          </a:lstStyle>
          <a:p>
            <a:endParaRPr lang="zh-CN" altLang="en-US"/>
          </a:p>
        </p:txBody>
      </p:sp>
      <p:sp>
        <p:nvSpPr>
          <p:cNvPr id="7" name="灯片编号占位符 6"/>
          <p:cNvSpPr>
            <a:spLocks noGrp="1"/>
          </p:cNvSpPr>
          <p:nvPr>
            <p:ph type="sldNum" sz="quarter" idx="12"/>
          </p:nvPr>
        </p:nvSpPr>
        <p:spPr>
          <a:xfrm>
            <a:off x="8610600" y="6389433"/>
            <a:ext cx="2700000" cy="237600"/>
          </a:xfrm>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1" name="图片 10" descr="图片18"/>
          <p:cNvPicPr>
            <a:picLocks noChangeAspect="1"/>
          </p:cNvPicPr>
          <p:nvPr>
            <p:custDataLst>
              <p:tags r:id="rId2"/>
            </p:custDataLst>
          </p:nvPr>
        </p:nvPicPr>
        <p:blipFill>
          <a:blip r:embed="rId3"/>
          <a:stretch>
            <a:fillRect/>
          </a:stretch>
        </p:blipFill>
        <p:spPr>
          <a:xfrm>
            <a:off x="0" y="0"/>
            <a:ext cx="720091" cy="720090"/>
          </a:xfrm>
          <a:prstGeom prst="rect">
            <a:avLst/>
          </a:prstGeom>
        </p:spPr>
      </p:pic>
      <p:pic>
        <p:nvPicPr>
          <p:cNvPr id="10" name="图片 9" descr="图片19"/>
          <p:cNvPicPr>
            <a:picLocks noChangeAspect="1"/>
          </p:cNvPicPr>
          <p:nvPr>
            <p:custDataLst>
              <p:tags r:id="rId4"/>
            </p:custDataLst>
          </p:nvPr>
        </p:nvPicPr>
        <p:blipFill>
          <a:blip r:embed="rId5"/>
          <a:stretch>
            <a:fillRect/>
          </a:stretch>
        </p:blipFill>
        <p:spPr>
          <a:xfrm>
            <a:off x="11471909" y="-5379"/>
            <a:ext cx="720091" cy="720090"/>
          </a:xfrm>
          <a:prstGeom prst="rect">
            <a:avLst/>
          </a:prstGeom>
        </p:spPr>
      </p:pic>
      <p:sp>
        <p:nvSpPr>
          <p:cNvPr id="2" name="标题 1"/>
          <p:cNvSpPr>
            <a:spLocks noGrp="1"/>
          </p:cNvSpPr>
          <p:nvPr>
            <p:ph type="title"/>
          </p:nvPr>
        </p:nvSpPr>
        <p:spPr>
          <a:xfrm>
            <a:off x="669881" y="498479"/>
            <a:ext cx="10852237" cy="331473"/>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nvPr>
        </p:nvSpPr>
        <p:spPr>
          <a:xfrm>
            <a:off x="669929" y="1000133"/>
            <a:ext cx="5283243" cy="285752"/>
          </a:xfrm>
        </p:spPr>
        <p:txBody>
          <a:bodyPr lIns="90170" tIns="46990" rIns="90170" bIns="46990" anchor="ctr" anchorCtr="0">
            <a:noAutofit/>
          </a:bodyPr>
          <a:lstStyle>
            <a:lvl1pPr marL="0" indent="0" eaLnBrk="1" fontAlgn="auto" latinLnBrk="0" hangingPunct="1">
              <a:lnSpc>
                <a:spcPct val="100000"/>
              </a:lnSpc>
              <a:spcAft>
                <a:spcPts val="0"/>
              </a:spcAft>
              <a:buNone/>
              <a:defRPr sz="1500" b="0" u="none" strike="noStrike" kern="1200" cap="none" spc="200" normalizeH="0" baseline="0">
                <a:solidFill>
                  <a:schemeClr val="tx1"/>
                </a:solidFill>
                <a:uFillTx/>
                <a:latin typeface="Arial" panose="020B0604020202020204" pitchFamily="34" charset="0"/>
                <a:ea typeface="微软雅黑" panose="020B0503020204020204" charset="-122"/>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a:t>单击此处编辑文本</a:t>
            </a:r>
            <a:endParaRPr lang="zh-CN" altLang="en-US" dirty="0"/>
          </a:p>
        </p:txBody>
      </p:sp>
      <p:sp>
        <p:nvSpPr>
          <p:cNvPr id="4" name="内容占位符 3"/>
          <p:cNvSpPr>
            <a:spLocks noGrp="1"/>
          </p:cNvSpPr>
          <p:nvPr>
            <p:ph sz="half" idx="2"/>
          </p:nvPr>
        </p:nvSpPr>
        <p:spPr>
          <a:xfrm>
            <a:off x="669925" y="2023369"/>
            <a:ext cx="5283200" cy="3701064"/>
          </a:xfrm>
        </p:spPr>
        <p:txBody>
          <a:bodyPr vert="horz" lIns="90170" tIns="46990" rIns="90170" bIns="4699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nvPr>
        </p:nvSpPr>
        <p:spPr>
          <a:xfrm>
            <a:off x="6235749" y="1000133"/>
            <a:ext cx="5283243" cy="285752"/>
          </a:xfrm>
        </p:spPr>
        <p:txBody>
          <a:bodyPr vert="horz" lIns="90170" tIns="46990" rIns="90170" bIns="46990" rtlCol="0" anchor="ctr"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15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a:sym typeface="+mn-ea"/>
              </a:rPr>
              <a:t>单击此处编辑文本</a:t>
            </a:r>
            <a:endParaRPr>
              <a:sym typeface="+mn-ea"/>
            </a:endParaRPr>
          </a:p>
        </p:txBody>
      </p:sp>
      <p:sp>
        <p:nvSpPr>
          <p:cNvPr id="6" name="内容占位符 5"/>
          <p:cNvSpPr>
            <a:spLocks noGrp="1"/>
          </p:cNvSpPr>
          <p:nvPr>
            <p:ph sz="quarter" idx="4"/>
          </p:nvPr>
        </p:nvSpPr>
        <p:spPr>
          <a:xfrm>
            <a:off x="6235749" y="2023369"/>
            <a:ext cx="5283243" cy="3701064"/>
          </a:xfrm>
        </p:spPr>
        <p:txBody>
          <a:bodyPr vert="horz" lIns="90170" tIns="46990" rIns="90170" bIns="4699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nvPr>
        </p:nvSpPr>
        <p:spPr>
          <a:xfrm>
            <a:off x="879743" y="6389433"/>
            <a:ext cx="2700000" cy="237600"/>
          </a:xfrm>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nvPr>
        </p:nvSpPr>
        <p:spPr>
          <a:xfrm>
            <a:off x="4116000" y="6389433"/>
            <a:ext cx="3960000" cy="237600"/>
          </a:xfrm>
        </p:spPr>
        <p:txBody>
          <a:bodyPr/>
          <a:lstStyle>
            <a:lvl1pPr>
              <a:defRPr>
                <a:latin typeface="Arial" panose="020B0604020202020204" pitchFamily="34" charset="0"/>
                <a:ea typeface="微软雅黑" panose="020B0503020204020204" charset="-122"/>
              </a:defRPr>
            </a:lvl1pPr>
          </a:lstStyle>
          <a:p>
            <a:endParaRPr lang="zh-CN" altLang="en-US"/>
          </a:p>
        </p:txBody>
      </p:sp>
      <p:sp>
        <p:nvSpPr>
          <p:cNvPr id="9" name="灯片编号占位符 8"/>
          <p:cNvSpPr>
            <a:spLocks noGrp="1"/>
          </p:cNvSpPr>
          <p:nvPr>
            <p:ph type="sldNum" sz="quarter" idx="12"/>
          </p:nvPr>
        </p:nvSpPr>
        <p:spPr>
          <a:xfrm>
            <a:off x="8610600" y="6389433"/>
            <a:ext cx="2700000" cy="237600"/>
          </a:xfrm>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7" name="图片 6" descr="图片20"/>
          <p:cNvPicPr>
            <a:picLocks noChangeAspect="1"/>
          </p:cNvPicPr>
          <p:nvPr>
            <p:custDataLst>
              <p:tags r:id="rId2"/>
            </p:custDataLst>
          </p:nvPr>
        </p:nvPicPr>
        <p:blipFill>
          <a:blip r:embed="rId3"/>
          <a:stretch>
            <a:fillRect/>
          </a:stretch>
        </p:blipFill>
        <p:spPr>
          <a:xfrm>
            <a:off x="1964376" y="1783080"/>
            <a:ext cx="2833535" cy="3291840"/>
          </a:xfrm>
          <a:prstGeom prst="rect">
            <a:avLst/>
          </a:prstGeom>
        </p:spPr>
      </p:pic>
      <p:pic>
        <p:nvPicPr>
          <p:cNvPr id="6" name="图片 5" descr="图片18"/>
          <p:cNvPicPr>
            <a:picLocks noChangeAspect="1"/>
          </p:cNvPicPr>
          <p:nvPr>
            <p:custDataLst>
              <p:tags r:id="rId4"/>
            </p:custDataLst>
          </p:nvPr>
        </p:nvPicPr>
        <p:blipFill>
          <a:blip r:embed="rId5"/>
          <a:stretch>
            <a:fillRect/>
          </a:stretch>
        </p:blipFill>
        <p:spPr>
          <a:xfrm>
            <a:off x="11471909" y="0"/>
            <a:ext cx="720091" cy="720090"/>
          </a:xfrm>
          <a:prstGeom prst="rect">
            <a:avLst/>
          </a:prstGeom>
        </p:spPr>
      </p:pic>
      <p:sp>
        <p:nvSpPr>
          <p:cNvPr id="2" name="标题 1"/>
          <p:cNvSpPr>
            <a:spLocks noGrp="1"/>
          </p:cNvSpPr>
          <p:nvPr>
            <p:ph type="title"/>
          </p:nvPr>
        </p:nvSpPr>
        <p:spPr>
          <a:xfrm>
            <a:off x="669881" y="498476"/>
            <a:ext cx="10852237" cy="331473"/>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nvPr>
        </p:nvSpPr>
        <p:spPr>
          <a:xfrm>
            <a:off x="879743" y="6389433"/>
            <a:ext cx="2700000" cy="237600"/>
          </a:xfrm>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a:xfrm>
            <a:off x="4116000" y="6389433"/>
            <a:ext cx="3960000" cy="237600"/>
          </a:xfrm>
        </p:spPr>
        <p:txBody>
          <a:bodyPr/>
          <a:lstStyle>
            <a:lvl1pPr>
              <a:defRPr>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nvPr>
        </p:nvSpPr>
        <p:spPr>
          <a:xfrm>
            <a:off x="8610600" y="6389433"/>
            <a:ext cx="2700000" cy="237600"/>
          </a:xfrm>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79743" y="6389433"/>
            <a:ext cx="2700000" cy="237600"/>
          </a:xfrm>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a:xfrm>
            <a:off x="4116000" y="6389433"/>
            <a:ext cx="3960000" cy="237600"/>
          </a:xfrm>
        </p:spPr>
        <p:txBody>
          <a:bodyPr/>
          <a:lstStyle>
            <a:lvl1pPr>
              <a:defRPr>
                <a:latin typeface="Arial" panose="020B0604020202020204" pitchFamily="34" charset="0"/>
                <a:ea typeface="微软雅黑" panose="020B0503020204020204" charset="-122"/>
              </a:defRPr>
            </a:lvl1pPr>
          </a:lstStyle>
          <a:p>
            <a:endParaRPr lang="zh-CN" altLang="en-US"/>
          </a:p>
        </p:txBody>
      </p:sp>
      <p:sp>
        <p:nvSpPr>
          <p:cNvPr id="4" name="灯片编号占位符 3"/>
          <p:cNvSpPr>
            <a:spLocks noGrp="1"/>
          </p:cNvSpPr>
          <p:nvPr>
            <p:ph type="sldNum" sz="quarter" idx="12"/>
          </p:nvPr>
        </p:nvSpPr>
        <p:spPr>
          <a:xfrm>
            <a:off x="8610600" y="6389433"/>
            <a:ext cx="2700000" cy="237600"/>
          </a:xfrm>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9" name="图片 8" descr="图片18"/>
          <p:cNvPicPr>
            <a:picLocks noChangeAspect="1"/>
          </p:cNvPicPr>
          <p:nvPr>
            <p:custDataLst>
              <p:tags r:id="rId2"/>
            </p:custDataLst>
          </p:nvPr>
        </p:nvPicPr>
        <p:blipFill>
          <a:blip r:embed="rId3"/>
          <a:stretch>
            <a:fillRect/>
          </a:stretch>
        </p:blipFill>
        <p:spPr>
          <a:xfrm>
            <a:off x="0" y="0"/>
            <a:ext cx="720091" cy="720090"/>
          </a:xfrm>
          <a:prstGeom prst="rect">
            <a:avLst/>
          </a:prstGeom>
        </p:spPr>
      </p:pic>
      <p:pic>
        <p:nvPicPr>
          <p:cNvPr id="8" name="图片 7" descr="图片19"/>
          <p:cNvPicPr>
            <a:picLocks noChangeAspect="1"/>
          </p:cNvPicPr>
          <p:nvPr>
            <p:custDataLst>
              <p:tags r:id="rId4"/>
            </p:custDataLst>
          </p:nvPr>
        </p:nvPicPr>
        <p:blipFill>
          <a:blip r:embed="rId5"/>
          <a:stretch>
            <a:fillRect/>
          </a:stretch>
        </p:blipFill>
        <p:spPr>
          <a:xfrm>
            <a:off x="11471909" y="-5379"/>
            <a:ext cx="720091" cy="720090"/>
          </a:xfrm>
          <a:prstGeom prst="rect">
            <a:avLst/>
          </a:prstGeom>
        </p:spPr>
      </p:pic>
      <p:sp>
        <p:nvSpPr>
          <p:cNvPr id="2" name="标题 1"/>
          <p:cNvSpPr>
            <a:spLocks noGrp="1"/>
          </p:cNvSpPr>
          <p:nvPr>
            <p:ph type="title"/>
          </p:nvPr>
        </p:nvSpPr>
        <p:spPr>
          <a:xfrm>
            <a:off x="669929" y="498479"/>
            <a:ext cx="10852237" cy="331473"/>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nvPr>
        </p:nvSpPr>
        <p:spPr>
          <a:xfrm>
            <a:off x="669929" y="1626121"/>
            <a:ext cx="5283243" cy="4041680"/>
          </a:xfrm>
        </p:spPr>
        <p:txBody>
          <a:bodyPr vert="horz" lIns="90170" tIns="46990" rIns="90170" bIns="4699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mn-lt"/>
                <a:ea typeface="+mn-ea"/>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nvPr>
        </p:nvSpPr>
        <p:spPr>
          <a:xfrm>
            <a:off x="6238925" y="1626121"/>
            <a:ext cx="5283243" cy="4041680"/>
          </a:xfrm>
        </p:spPr>
        <p:txBody>
          <a:bodyPr vert="horz" lIns="90170" tIns="46990" rIns="90170" bIns="4699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nvPr>
        </p:nvSpPr>
        <p:spPr>
          <a:xfrm>
            <a:off x="879743" y="6389433"/>
            <a:ext cx="2700000" cy="237600"/>
          </a:xfrm>
        </p:spPr>
        <p:txBody>
          <a:bodyPr/>
          <a:lstStyle>
            <a:lvl1pPr>
              <a:defRPr>
                <a:latin typeface="Arial" panose="020B0604020202020204" pitchFamily="34" charset="0"/>
                <a:ea typeface="微软雅黑" panose="020B0503020204020204" charset="-122"/>
              </a:defRPr>
            </a:lvl1p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nvPr>
        </p:nvSpPr>
        <p:spPr>
          <a:xfrm>
            <a:off x="4116000" y="6389433"/>
            <a:ext cx="3960000" cy="237600"/>
          </a:xfrm>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7" name="灯片编号占位符 6"/>
          <p:cNvSpPr>
            <a:spLocks noGrp="1"/>
          </p:cNvSpPr>
          <p:nvPr>
            <p:ph type="sldNum" sz="quarter" idx="12"/>
          </p:nvPr>
        </p:nvSpPr>
        <p:spPr>
          <a:xfrm>
            <a:off x="8610600" y="6389433"/>
            <a:ext cx="2700000" cy="237600"/>
          </a:xfrm>
        </p:spPr>
        <p:txBody>
          <a:bodyPr/>
          <a:lstStyle>
            <a:lvl1pPr>
              <a:defRPr>
                <a:latin typeface="Arial" panose="020B0604020202020204" pitchFamily="34" charset="0"/>
                <a:ea typeface="微软雅黑" panose="020B0503020204020204" charset="-122"/>
              </a:defRPr>
            </a:lvl1pPr>
          </a:lstStyle>
          <a:p>
            <a:fld id="{FABC47A4-756D-490B-A52F-7D9E2C9FC05F}"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pic>
        <p:nvPicPr>
          <p:cNvPr id="8" name="图片 7" descr="图片18"/>
          <p:cNvPicPr>
            <a:picLocks noChangeAspect="1"/>
          </p:cNvPicPr>
          <p:nvPr>
            <p:custDataLst>
              <p:tags r:id="rId2"/>
            </p:custDataLst>
          </p:nvPr>
        </p:nvPicPr>
        <p:blipFill>
          <a:blip r:embed="rId3"/>
          <a:stretch>
            <a:fillRect/>
          </a:stretch>
        </p:blipFill>
        <p:spPr>
          <a:xfrm>
            <a:off x="0" y="0"/>
            <a:ext cx="720091" cy="720090"/>
          </a:xfrm>
          <a:prstGeom prst="rect">
            <a:avLst/>
          </a:prstGeom>
        </p:spPr>
      </p:pic>
      <p:pic>
        <p:nvPicPr>
          <p:cNvPr id="7" name="图片 6" descr="图片19"/>
          <p:cNvPicPr>
            <a:picLocks noChangeAspect="1"/>
          </p:cNvPicPr>
          <p:nvPr>
            <p:custDataLst>
              <p:tags r:id="rId4"/>
            </p:custDataLst>
          </p:nvPr>
        </p:nvPicPr>
        <p:blipFill>
          <a:blip r:embed="rId5"/>
          <a:stretch>
            <a:fillRect/>
          </a:stretch>
        </p:blipFill>
        <p:spPr>
          <a:xfrm>
            <a:off x="11471909" y="-5379"/>
            <a:ext cx="720091" cy="720090"/>
          </a:xfrm>
          <a:prstGeom prst="rect">
            <a:avLst/>
          </a:prstGeom>
        </p:spPr>
      </p:pic>
      <p:sp>
        <p:nvSpPr>
          <p:cNvPr id="2" name="竖排标题 1"/>
          <p:cNvSpPr>
            <a:spLocks noGrp="1"/>
          </p:cNvSpPr>
          <p:nvPr>
            <p:ph type="title" orient="vert"/>
          </p:nvPr>
        </p:nvSpPr>
        <p:spPr>
          <a:xfrm>
            <a:off x="10571135" y="1626121"/>
            <a:ext cx="950984" cy="4041680"/>
          </a:xfrm>
        </p:spPr>
        <p:txBody>
          <a:bodyPr vert="eaVert" lIns="90170" tIns="46990" rIns="90170" bIns="46990" rtlCol="0" anchor="ctr" anchorCtr="0">
            <a:noAutofit/>
          </a:bodyPr>
          <a:lstStyle>
            <a:lvl1pPr marL="0" marR="0" lvl="0" algn="l" defTabSz="914400" rtl="0" eaLnBrk="1" fontAlgn="auto" latinLnBrk="0" hangingPunct="1">
              <a:lnSpc>
                <a:spcPct val="100000"/>
              </a:lnSpc>
              <a:spcAft>
                <a:spcPts val="0"/>
              </a:spcAft>
              <a:buNone/>
              <a:defRPr kumimoji="0" lang="zh-CN" altLang="en-US" sz="18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nvPr>
        </p:nvSpPr>
        <p:spPr>
          <a:xfrm>
            <a:off x="669925" y="1626113"/>
            <a:ext cx="9828101" cy="4041680"/>
          </a:xfrm>
        </p:spPr>
        <p:txBody>
          <a:bodyPr vert="eaVert"/>
          <a:lstStyle>
            <a:lvl1pPr indent="0" eaLnBrk="1" fontAlgn="auto" latinLnBrk="0" hangingPunct="1">
              <a:defRPr>
                <a:solidFill>
                  <a:schemeClr val="tx1"/>
                </a:solidFill>
                <a:latin typeface="Arial" panose="020B0604020202020204" pitchFamily="34" charset="0"/>
                <a:ea typeface="微软雅黑" panose="020B0503020204020204" charset="-122"/>
              </a:defRPr>
            </a:lvl1pPr>
            <a:lvl2pPr indent="0" eaLnBrk="1" fontAlgn="auto" latinLnBrk="0" hangingPunct="1">
              <a:defRPr>
                <a:solidFill>
                  <a:schemeClr val="tx1"/>
                </a:solidFill>
                <a:latin typeface="Arial" panose="020B0604020202020204" pitchFamily="34" charset="0"/>
                <a:ea typeface="微软雅黑" panose="020B0503020204020204" charset="-122"/>
              </a:defRPr>
            </a:lvl2pPr>
            <a:lvl3pPr indent="0" eaLnBrk="1" fontAlgn="auto" latinLnBrk="0" hangingPunct="1">
              <a:defRPr>
                <a:solidFill>
                  <a:schemeClr val="tx1"/>
                </a:solidFill>
                <a:latin typeface="Arial" panose="020B0604020202020204" pitchFamily="34" charset="0"/>
                <a:ea typeface="微软雅黑" panose="020B0503020204020204" charset="-122"/>
              </a:defRPr>
            </a:lvl3pPr>
            <a:lvl4pPr indent="0" eaLnBrk="1" fontAlgn="auto" latinLnBrk="0" hangingPunct="1">
              <a:defRPr>
                <a:solidFill>
                  <a:schemeClr val="tx1"/>
                </a:solidFill>
                <a:latin typeface="Arial" panose="020B0604020202020204" pitchFamily="34" charset="0"/>
                <a:ea typeface="微软雅黑" panose="020B0503020204020204" charset="-122"/>
              </a:defRPr>
            </a:lvl4pPr>
            <a:lvl5pPr indent="0" eaLnBrk="1" fontAlgn="auto" latinLnBrk="0" hangingPunct="1">
              <a:defRPr>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a:xfrm>
            <a:off x="879743" y="6389433"/>
            <a:ext cx="2700000" cy="237600"/>
          </a:xfrm>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a:xfrm>
            <a:off x="4116000" y="6389433"/>
            <a:ext cx="3960000" cy="237600"/>
          </a:xfrm>
        </p:spPr>
        <p:txBody>
          <a:bodyPr/>
          <a:lstStyle>
            <a:lvl1pPr>
              <a:defRPr>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nvPr>
        </p:nvSpPr>
        <p:spPr>
          <a:xfrm>
            <a:off x="8610600" y="6389433"/>
            <a:ext cx="2700000" cy="237600"/>
          </a:xfrm>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pic>
        <p:nvPicPr>
          <p:cNvPr id="6" name="图片 5" descr="图片18"/>
          <p:cNvPicPr>
            <a:picLocks noChangeAspect="1"/>
          </p:cNvPicPr>
          <p:nvPr>
            <p:custDataLst>
              <p:tags r:id="rId2"/>
            </p:custDataLst>
          </p:nvPr>
        </p:nvPicPr>
        <p:blipFill>
          <a:blip r:embed="rId3"/>
          <a:stretch>
            <a:fillRect/>
          </a:stretch>
        </p:blipFill>
        <p:spPr>
          <a:xfrm>
            <a:off x="0" y="0"/>
            <a:ext cx="720091" cy="720090"/>
          </a:xfrm>
          <a:prstGeom prst="rect">
            <a:avLst/>
          </a:prstGeom>
        </p:spPr>
      </p:pic>
      <p:pic>
        <p:nvPicPr>
          <p:cNvPr id="2" name="图片 1" descr="图片19"/>
          <p:cNvPicPr>
            <a:picLocks noChangeAspect="1"/>
          </p:cNvPicPr>
          <p:nvPr>
            <p:custDataLst>
              <p:tags r:id="rId4"/>
            </p:custDataLst>
          </p:nvPr>
        </p:nvPicPr>
        <p:blipFill>
          <a:blip r:embed="rId5"/>
          <a:stretch>
            <a:fillRect/>
          </a:stretch>
        </p:blipFill>
        <p:spPr>
          <a:xfrm>
            <a:off x="11471909" y="-5379"/>
            <a:ext cx="720091" cy="720090"/>
          </a:xfrm>
          <a:prstGeom prst="rect">
            <a:avLst/>
          </a:prstGeom>
        </p:spPr>
      </p:pic>
      <p:sp>
        <p:nvSpPr>
          <p:cNvPr id="3" name="日期占位符 2"/>
          <p:cNvSpPr>
            <a:spLocks noGrp="1"/>
          </p:cNvSpPr>
          <p:nvPr>
            <p:ph type="dt" sz="half" idx="10"/>
          </p:nvPr>
        </p:nvSpPr>
        <p:spPr>
          <a:xfrm>
            <a:off x="879743" y="6389433"/>
            <a:ext cx="2700000" cy="237600"/>
          </a:xfrm>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a:xfrm>
            <a:off x="4116000" y="6389433"/>
            <a:ext cx="3960000" cy="237600"/>
          </a:xfrm>
        </p:spPr>
        <p:txBody>
          <a:bodyPr/>
          <a:lstStyle>
            <a:lvl1pPr>
              <a:defRPr>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nvPr>
        </p:nvSpPr>
        <p:spPr>
          <a:xfrm>
            <a:off x="8610600" y="6389433"/>
            <a:ext cx="2700000" cy="237600"/>
          </a:xfrm>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
        <p:nvSpPr>
          <p:cNvPr id="7" name="内容占位符 6"/>
          <p:cNvSpPr>
            <a:spLocks noGrp="1"/>
          </p:cNvSpPr>
          <p:nvPr>
            <p:ph sz="quarter" idx="13"/>
          </p:nvPr>
        </p:nvSpPr>
        <p:spPr>
          <a:xfrm>
            <a:off x="669929" y="1626121"/>
            <a:ext cx="10852237" cy="4041680"/>
          </a:xfrm>
        </p:spPr>
        <p:txBody>
          <a:bodyPr/>
          <a:lstStyle>
            <a:lvl1pPr>
              <a:defRPr>
                <a:solidFill>
                  <a:schemeClr val="tx1"/>
                </a:solidFill>
                <a:latin typeface="Arial" panose="020B0604020202020204" pitchFamily="34" charset="0"/>
                <a:ea typeface="微软雅黑" panose="020B0503020204020204" charset="-122"/>
              </a:defRPr>
            </a:lvl1pPr>
            <a:lvl2pPr>
              <a:defRPr>
                <a:solidFill>
                  <a:schemeClr val="tx1"/>
                </a:solidFill>
                <a:latin typeface="Arial" panose="020B0604020202020204" pitchFamily="34" charset="0"/>
                <a:ea typeface="微软雅黑" panose="020B0503020204020204" charset="-122"/>
              </a:defRPr>
            </a:lvl2pPr>
            <a:lvl3pPr>
              <a:defRPr>
                <a:solidFill>
                  <a:schemeClr val="tx1"/>
                </a:solidFill>
                <a:latin typeface="Arial" panose="020B0604020202020204" pitchFamily="34" charset="0"/>
                <a:ea typeface="微软雅黑" panose="020B0503020204020204" charset="-122"/>
              </a:defRPr>
            </a:lvl3pPr>
            <a:lvl4pPr>
              <a:defRPr>
                <a:solidFill>
                  <a:schemeClr val="tx1"/>
                </a:solidFill>
                <a:latin typeface="Arial" panose="020B0604020202020204" pitchFamily="34" charset="0"/>
                <a:ea typeface="微软雅黑" panose="020B0503020204020204" charset="-122"/>
              </a:defRPr>
            </a:lvl4pPr>
            <a:lvl5pPr>
              <a:defRPr>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pic>
        <p:nvPicPr>
          <p:cNvPr id="6" name="图片 5" descr="图片21"/>
          <p:cNvPicPr>
            <a:picLocks noChangeAspect="1"/>
          </p:cNvPicPr>
          <p:nvPr>
            <p:custDataLst>
              <p:tags r:id="rId2"/>
            </p:custDataLst>
          </p:nvPr>
        </p:nvPicPr>
        <p:blipFill>
          <a:blip r:embed="rId3"/>
          <a:stretch>
            <a:fillRect/>
          </a:stretch>
        </p:blipFill>
        <p:spPr>
          <a:xfrm>
            <a:off x="35449" y="0"/>
            <a:ext cx="12121101" cy="6858000"/>
          </a:xfrm>
          <a:prstGeom prst="rect">
            <a:avLst/>
          </a:prstGeom>
        </p:spPr>
      </p:pic>
      <p:sp>
        <p:nvSpPr>
          <p:cNvPr id="3" name="日期占位符 2"/>
          <p:cNvSpPr>
            <a:spLocks noGrp="1"/>
          </p:cNvSpPr>
          <p:nvPr>
            <p:ph type="dt" sz="half" idx="10"/>
          </p:nvPr>
        </p:nvSpPr>
        <p:spPr>
          <a:xfrm>
            <a:off x="879743" y="6389433"/>
            <a:ext cx="2700000" cy="237600"/>
          </a:xfrm>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a:xfrm>
            <a:off x="4116000" y="6389433"/>
            <a:ext cx="3960000" cy="237600"/>
          </a:xfrm>
        </p:spPr>
        <p:txBody>
          <a:bodyPr/>
          <a:lstStyle>
            <a:lvl1pPr>
              <a:defRPr>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nvPr>
        </p:nvSpPr>
        <p:spPr>
          <a:xfrm>
            <a:off x="8610600" y="6389433"/>
            <a:ext cx="2700000" cy="237600"/>
          </a:xfrm>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
        <p:nvSpPr>
          <p:cNvPr id="2" name="文本占位符 4"/>
          <p:cNvSpPr/>
          <p:nvPr>
            <p:ph type="body" idx="1" hasCustomPrompt="1"/>
            <p:custDataLst>
              <p:tags r:id="rId4"/>
            </p:custDataLst>
          </p:nvPr>
        </p:nvSpPr>
        <p:spPr>
          <a:xfrm>
            <a:off x="762641" y="2543371"/>
            <a:ext cx="4825403" cy="480295"/>
          </a:xfrm>
        </p:spPr>
        <p:txBody>
          <a:bodyPr vert="horz" wrap="square" lIns="0" tIns="0" rIns="0" bIns="0" rtlCol="0" anchor="b" anchorCtr="0">
            <a:normAutofit/>
          </a:bodyPr>
          <a:lstStyle>
            <a:lvl1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kumimoji="0" lang="zh-CN" altLang="en-US" sz="1800" b="0" i="0" u="none" strike="noStrike" kern="1200" cap="none" spc="200" normalizeH="0" baseline="0" noProof="0" dirty="0">
                <a:ln>
                  <a:noFill/>
                </a:ln>
                <a:solidFill>
                  <a:schemeClr val="lt1"/>
                </a:solidFill>
                <a:effectLst/>
                <a:uLnTx/>
                <a:uFillTx/>
                <a:latin typeface="Arial" panose="020B0604020202020204" pitchFamily="34" charset="0"/>
                <a:ea typeface="微软雅黑" panose="020B0503020204020204" charset="-122"/>
                <a:cs typeface="+mn-cs"/>
              </a:defRPr>
            </a:lvl1pPr>
            <a:lvl2pPr marL="342900" indent="0" algn="ctr"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sz="15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2pPr>
            <a:lvl3pPr marL="685800" indent="0" algn="ctr" defTabSz="914400" rtl="0" eaLnBrk="1" fontAlgn="auto" latinLnBrk="0" hangingPunct="1">
              <a:lnSpc>
                <a:spcPct val="130000"/>
              </a:lnSpc>
              <a:spcBef>
                <a:spcPts val="0"/>
              </a:spcBef>
              <a:spcAft>
                <a:spcPts val="1000"/>
              </a:spcAft>
              <a:buFont typeface="Arial" panose="020B0604020202020204" pitchFamily="34" charset="0"/>
              <a:buNone/>
              <a:defRPr sz="135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3pPr>
            <a:lvl4pPr marL="1028700" indent="0" algn="ctr" defTabSz="914400" rtl="0" eaLnBrk="1" fontAlgn="auto" latinLnBrk="0" hangingPunct="1">
              <a:lnSpc>
                <a:spcPct val="130000"/>
              </a:lnSpc>
              <a:spcBef>
                <a:spcPts val="0"/>
              </a:spcBef>
              <a:spcAft>
                <a:spcPts val="1000"/>
              </a:spcAft>
              <a:buFont typeface="Arial" panose="020B0604020202020204" pitchFamily="34" charset="0"/>
              <a:buNone/>
              <a:defRPr sz="12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4pPr>
            <a:lvl5pPr marL="1371600" indent="0" algn="ctr" defTabSz="914400" rtl="0" eaLnBrk="1" fontAlgn="auto" latinLnBrk="0" hangingPunct="1">
              <a:lnSpc>
                <a:spcPct val="130000"/>
              </a:lnSpc>
              <a:spcBef>
                <a:spcPts val="0"/>
              </a:spcBef>
              <a:spcAft>
                <a:spcPts val="1000"/>
              </a:spcAft>
              <a:buFont typeface="Arial" panose="020B0604020202020204" pitchFamily="34" charset="0"/>
              <a:buNone/>
              <a:defRPr sz="12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5pPr>
            <a:lvl6pPr marL="1714500" indent="0" algn="ctr" defTabSz="9144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9144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9144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9144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lvl="0"/>
            <a:r>
              <a:rPr>
                <a:sym typeface="+mn-ea"/>
              </a:rPr>
              <a:t>单击此处编辑副标题</a:t>
            </a:r>
            <a:endParaRPr>
              <a:sym typeface="+mn-ea"/>
            </a:endParaRPr>
          </a:p>
        </p:txBody>
      </p:sp>
      <p:sp>
        <p:nvSpPr>
          <p:cNvPr id="7" name="标题 5"/>
          <p:cNvSpPr/>
          <p:nvPr>
            <p:ph type="title" hasCustomPrompt="1"/>
            <p:custDataLst>
              <p:tags r:id="rId5"/>
            </p:custDataLst>
          </p:nvPr>
        </p:nvSpPr>
        <p:spPr>
          <a:xfrm>
            <a:off x="762007" y="3398434"/>
            <a:ext cx="4826039" cy="853916"/>
          </a:xfrm>
        </p:spPr>
        <p:txBody>
          <a:bodyPr vert="horz" wrap="square" lIns="0" tIns="0" rIns="0" bIns="0" rtlCol="0" anchor="t" anchorCtr="0">
            <a:normAutofit/>
          </a:bodyPr>
          <a:lstStyle>
            <a:lvl1pPr marL="0" marR="0" lvl="0" algn="l" defTabSz="914400" rtl="0" eaLnBrk="1" fontAlgn="auto" latinLnBrk="0" hangingPunct="1">
              <a:lnSpc>
                <a:spcPct val="100000"/>
              </a:lnSpc>
              <a:spcBef>
                <a:spcPct val="0"/>
              </a:spcBef>
              <a:spcAft>
                <a:spcPts val="0"/>
              </a:spcAft>
              <a:buClrTx/>
              <a:buSzTx/>
              <a:buFontTx/>
              <a:buNone/>
              <a:defRPr kumimoji="0" lang="zh-CN" altLang="en-US" sz="4950" b="1" i="0" u="none" strike="noStrike" kern="1200" cap="none" spc="700" normalizeH="0" baseline="0" noProof="0" dirty="0">
                <a:ln>
                  <a:noFill/>
                </a:ln>
                <a:solidFill>
                  <a:schemeClr val="lt1"/>
                </a:solidFill>
                <a:effectLst/>
                <a:uLnTx/>
                <a:uFillTx/>
                <a:latin typeface="Arial" panose="020B0604020202020204" pitchFamily="34" charset="0"/>
                <a:ea typeface="汉仪旗黑-85S" panose="00020600040101010101" pitchFamily="18" charset="-122"/>
                <a:cs typeface="+mj-cs"/>
                <a:sym typeface="+mn-ea"/>
              </a:defRPr>
            </a:lvl1pPr>
          </a:lstStyle>
          <a:p>
            <a:pPr lvl="0"/>
            <a:r>
              <a:rPr>
                <a:sym typeface="+mn-ea"/>
              </a:rPr>
              <a:t>编辑标题</a:t>
            </a:r>
            <a:endParaRPr>
              <a:sym typeface="+mn-ea"/>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通用">
    <p:spTree>
      <p:nvGrpSpPr>
        <p:cNvPr id="1" name=""/>
        <p:cNvGrpSpPr/>
        <p:nvPr/>
      </p:nvGrpSpPr>
      <p:grpSpPr>
        <a:xfrm>
          <a:off x="0" y="0"/>
          <a:ext cx="0" cy="0"/>
          <a:chOff x="0" y="0"/>
          <a:chExt cx="0" cy="0"/>
        </a:xfrm>
      </p:grpSpPr>
      <p:pic>
        <p:nvPicPr>
          <p:cNvPr id="7" name="图片 6" descr="图片18"/>
          <p:cNvPicPr>
            <a:picLocks noChangeAspect="1"/>
          </p:cNvPicPr>
          <p:nvPr>
            <p:custDataLst>
              <p:tags r:id="rId2"/>
            </p:custDataLst>
          </p:nvPr>
        </p:nvPicPr>
        <p:blipFill>
          <a:blip r:embed="rId3"/>
          <a:stretch>
            <a:fillRect/>
          </a:stretch>
        </p:blipFill>
        <p:spPr>
          <a:xfrm>
            <a:off x="0" y="0"/>
            <a:ext cx="720091" cy="720090"/>
          </a:xfrm>
          <a:prstGeom prst="rect">
            <a:avLst/>
          </a:prstGeom>
        </p:spPr>
      </p:pic>
      <p:pic>
        <p:nvPicPr>
          <p:cNvPr id="6" name="图片 5" descr="图片19"/>
          <p:cNvPicPr>
            <a:picLocks noChangeAspect="1"/>
          </p:cNvPicPr>
          <p:nvPr>
            <p:custDataLst>
              <p:tags r:id="rId4"/>
            </p:custDataLst>
          </p:nvPr>
        </p:nvPicPr>
        <p:blipFill>
          <a:blip r:embed="rId5"/>
          <a:stretch>
            <a:fillRect/>
          </a:stretch>
        </p:blipFill>
        <p:spPr>
          <a:xfrm>
            <a:off x="11471909" y="-5379"/>
            <a:ext cx="720091" cy="720090"/>
          </a:xfrm>
          <a:prstGeom prst="rect">
            <a:avLst/>
          </a:prstGeom>
        </p:spPr>
      </p:pic>
      <p:sp>
        <p:nvSpPr>
          <p:cNvPr id="2" name="标题 1"/>
          <p:cNvSpPr>
            <a:spLocks noGrp="1"/>
          </p:cNvSpPr>
          <p:nvPr>
            <p:ph type="title"/>
            <p:custDataLst>
              <p:tags r:id="rId6"/>
            </p:custDataLst>
          </p:nvPr>
        </p:nvSpPr>
        <p:spPr>
          <a:xfrm>
            <a:off x="669881" y="498476"/>
            <a:ext cx="10852237" cy="331473"/>
          </a:xfrm>
        </p:spPr>
        <p:txBody>
          <a:bodyPr/>
          <a:lstStyle>
            <a:lvl1pPr>
              <a:defRPr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7"/>
            </p:custDataLst>
          </p:nvPr>
        </p:nvSpPr>
        <p:spPr>
          <a:xfrm>
            <a:off x="879743" y="6389433"/>
            <a:ext cx="2700000" cy="237600"/>
          </a:xfrm>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a:xfrm>
            <a:off x="4116000" y="6389433"/>
            <a:ext cx="3960000" cy="237600"/>
          </a:xfrm>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9"/>
            </p:custDataLst>
          </p:nvPr>
        </p:nvSpPr>
        <p:spPr>
          <a:xfrm>
            <a:off x="8610600" y="6389433"/>
            <a:ext cx="2700000" cy="237600"/>
          </a:xfrm>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相框">
    <p:spTree>
      <p:nvGrpSpPr>
        <p:cNvPr id="1" name=""/>
        <p:cNvGrpSpPr/>
        <p:nvPr/>
      </p:nvGrpSpPr>
      <p:grpSpPr>
        <a:xfrm>
          <a:off x="0" y="0"/>
          <a:ext cx="0" cy="0"/>
          <a:chOff x="0" y="0"/>
          <a:chExt cx="0" cy="0"/>
        </a:xfrm>
      </p:grpSpPr>
      <p:sp>
        <p:nvSpPr>
          <p:cNvPr id="9" name="矩形 8"/>
          <p:cNvSpPr/>
          <p:nvPr>
            <p:custDataLst>
              <p:tags r:id="rId2"/>
            </p:custDataLst>
          </p:nvPr>
        </p:nvSpPr>
        <p:spPr>
          <a:xfrm>
            <a:off x="294600" y="302400"/>
            <a:ext cx="11602796" cy="6253188"/>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schemeClr val="lt1"/>
              </a:solidFill>
            </a:endParaRPr>
          </a:p>
        </p:txBody>
      </p:sp>
      <p:pic>
        <p:nvPicPr>
          <p:cNvPr id="8" name="图片 7" descr="图片18"/>
          <p:cNvPicPr>
            <a:picLocks noChangeAspect="1"/>
          </p:cNvPicPr>
          <p:nvPr>
            <p:custDataLst>
              <p:tags r:id="rId3"/>
            </p:custDataLst>
          </p:nvPr>
        </p:nvPicPr>
        <p:blipFill>
          <a:blip r:embed="rId4"/>
          <a:stretch>
            <a:fillRect/>
          </a:stretch>
        </p:blipFill>
        <p:spPr>
          <a:xfrm>
            <a:off x="294600" y="392411"/>
            <a:ext cx="720091" cy="540068"/>
          </a:xfrm>
          <a:prstGeom prst="rect">
            <a:avLst/>
          </a:prstGeom>
        </p:spPr>
      </p:pic>
      <p:pic>
        <p:nvPicPr>
          <p:cNvPr id="6" name="图片 5" descr="图片19"/>
          <p:cNvPicPr>
            <a:picLocks noChangeAspect="1"/>
          </p:cNvPicPr>
          <p:nvPr>
            <p:custDataLst>
              <p:tags r:id="rId5"/>
            </p:custDataLst>
          </p:nvPr>
        </p:nvPicPr>
        <p:blipFill>
          <a:blip r:embed="rId6"/>
          <a:stretch>
            <a:fillRect/>
          </a:stretch>
        </p:blipFill>
        <p:spPr>
          <a:xfrm>
            <a:off x="11177309" y="5925521"/>
            <a:ext cx="720091" cy="540068"/>
          </a:xfrm>
          <a:prstGeom prst="rect">
            <a:avLst/>
          </a:prstGeom>
        </p:spPr>
      </p:pic>
      <p:sp>
        <p:nvSpPr>
          <p:cNvPr id="2" name="标题 1"/>
          <p:cNvSpPr>
            <a:spLocks noGrp="1"/>
          </p:cNvSpPr>
          <p:nvPr>
            <p:ph type="title" hasCustomPrompt="1"/>
            <p:custDataLst>
              <p:tags r:id="rId7"/>
            </p:custDataLst>
          </p:nvPr>
        </p:nvSpPr>
        <p:spPr>
          <a:xfrm>
            <a:off x="1281600" y="1339650"/>
            <a:ext cx="9626400" cy="542700"/>
          </a:xfrm>
        </p:spPr>
        <p:txBody>
          <a:bodyPr anchor="ctr"/>
          <a:lstStyle>
            <a:lvl1pPr>
              <a:defRPr sz="24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8"/>
            </p:custDataLst>
          </p:nvPr>
        </p:nvSpPr>
        <p:spPr>
          <a:xfrm>
            <a:off x="1281113" y="2594250"/>
            <a:ext cx="9626600" cy="25839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9"/>
            </p:custDataLst>
          </p:nvPr>
        </p:nvSpPr>
        <p:spPr>
          <a:xfrm>
            <a:off x="879743" y="6389433"/>
            <a:ext cx="2700000" cy="237600"/>
          </a:xfrm>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a:xfrm>
            <a:off x="4116000" y="6389433"/>
            <a:ext cx="3960000" cy="237600"/>
          </a:xfrm>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1"/>
            </p:custDataLst>
          </p:nvPr>
        </p:nvSpPr>
        <p:spPr>
          <a:xfrm>
            <a:off x="8610600" y="6389433"/>
            <a:ext cx="2700000" cy="237600"/>
          </a:xfrm>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左右">
    <p:spTree>
      <p:nvGrpSpPr>
        <p:cNvPr id="1" name=""/>
        <p:cNvGrpSpPr/>
        <p:nvPr/>
      </p:nvGrpSpPr>
      <p:grpSpPr>
        <a:xfrm>
          <a:off x="0" y="0"/>
          <a:ext cx="0" cy="0"/>
          <a:chOff x="0" y="0"/>
          <a:chExt cx="0" cy="0"/>
        </a:xfrm>
      </p:grpSpPr>
      <p:sp>
        <p:nvSpPr>
          <p:cNvPr id="10" name="矩形 9"/>
          <p:cNvSpPr/>
          <p:nvPr>
            <p:custDataLst>
              <p:tags r:id="rId2"/>
            </p:custDataLst>
          </p:nvPr>
        </p:nvSpPr>
        <p:spPr>
          <a:xfrm>
            <a:off x="0" y="-10800"/>
            <a:ext cx="4827588" cy="6868795"/>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schemeClr val="lt1"/>
              </a:solidFill>
            </a:endParaRPr>
          </a:p>
        </p:txBody>
      </p:sp>
      <p:pic>
        <p:nvPicPr>
          <p:cNvPr id="8" name="图片 7" descr="图片18"/>
          <p:cNvPicPr>
            <a:picLocks noChangeAspect="1"/>
          </p:cNvPicPr>
          <p:nvPr>
            <p:custDataLst>
              <p:tags r:id="rId3"/>
            </p:custDataLst>
          </p:nvPr>
        </p:nvPicPr>
        <p:blipFill>
          <a:blip r:embed="rId4"/>
          <a:stretch>
            <a:fillRect/>
          </a:stretch>
        </p:blipFill>
        <p:spPr>
          <a:xfrm>
            <a:off x="11471909" y="0"/>
            <a:ext cx="720091" cy="720090"/>
          </a:xfrm>
          <a:prstGeom prst="rect">
            <a:avLst/>
          </a:prstGeom>
        </p:spPr>
      </p:pic>
      <p:pic>
        <p:nvPicPr>
          <p:cNvPr id="6" name="图片 5" descr="图片19"/>
          <p:cNvPicPr>
            <a:picLocks noChangeAspect="1"/>
          </p:cNvPicPr>
          <p:nvPr>
            <p:custDataLst>
              <p:tags r:id="rId5"/>
            </p:custDataLst>
          </p:nvPr>
        </p:nvPicPr>
        <p:blipFill>
          <a:blip r:embed="rId6"/>
          <a:stretch>
            <a:fillRect/>
          </a:stretch>
        </p:blipFill>
        <p:spPr>
          <a:xfrm>
            <a:off x="0" y="6137910"/>
            <a:ext cx="720091" cy="720090"/>
          </a:xfrm>
          <a:prstGeom prst="rect">
            <a:avLst/>
          </a:prstGeom>
        </p:spPr>
      </p:pic>
      <p:sp>
        <p:nvSpPr>
          <p:cNvPr id="2" name="标题 1"/>
          <p:cNvSpPr>
            <a:spLocks noGrp="1"/>
          </p:cNvSpPr>
          <p:nvPr>
            <p:ph type="title" hasCustomPrompt="1"/>
            <p:custDataLst>
              <p:tags r:id="rId7"/>
            </p:custDataLst>
          </p:nvPr>
        </p:nvSpPr>
        <p:spPr>
          <a:xfrm>
            <a:off x="583200" y="880650"/>
            <a:ext cx="3960000" cy="661500"/>
          </a:xfrm>
        </p:spPr>
        <p:txBody>
          <a:bodyPr anchor="ctr" anchorCtr="0"/>
          <a:lstStyle>
            <a:lvl1pPr>
              <a:defRPr sz="2700" baseline="0">
                <a:solidFill>
                  <a:schemeClr val="tx1"/>
                </a:solidFill>
                <a:latin typeface="Arial" panose="020B0604020202020204" pitchFamily="34" charset="0"/>
                <a:ea typeface="微软雅黑" panose="020B0503020204020204"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8"/>
            </p:custDataLst>
          </p:nvPr>
        </p:nvSpPr>
        <p:spPr>
          <a:xfrm>
            <a:off x="879743" y="6389433"/>
            <a:ext cx="2700000" cy="237600"/>
          </a:xfrm>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a:xfrm>
            <a:off x="4116000" y="6389433"/>
            <a:ext cx="3960000" cy="237600"/>
          </a:xfrm>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a:xfrm>
            <a:off x="8610600" y="6389433"/>
            <a:ext cx="2700000" cy="237600"/>
          </a:xfrm>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1"/>
            </p:custDataLst>
          </p:nvPr>
        </p:nvSpPr>
        <p:spPr>
          <a:xfrm>
            <a:off x="586800" y="2275650"/>
            <a:ext cx="3956400" cy="30699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2"/>
            </p:custDataLst>
          </p:nvPr>
        </p:nvSpPr>
        <p:spPr>
          <a:xfrm>
            <a:off x="5101200" y="1405930"/>
            <a:ext cx="6480000" cy="3815953"/>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上下">
    <p:spTree>
      <p:nvGrpSpPr>
        <p:cNvPr id="1" name=""/>
        <p:cNvGrpSpPr/>
        <p:nvPr/>
      </p:nvGrpSpPr>
      <p:grpSpPr>
        <a:xfrm>
          <a:off x="0" y="0"/>
          <a:ext cx="0" cy="0"/>
          <a:chOff x="0" y="0"/>
          <a:chExt cx="0" cy="0"/>
        </a:xfrm>
      </p:grpSpPr>
      <p:sp>
        <p:nvSpPr>
          <p:cNvPr id="10" name="矩形 9"/>
          <p:cNvSpPr/>
          <p:nvPr>
            <p:custDataLst>
              <p:tags r:id="rId2"/>
            </p:custDataLst>
          </p:nvPr>
        </p:nvSpPr>
        <p:spPr>
          <a:xfrm>
            <a:off x="0" y="-10800"/>
            <a:ext cx="12189600" cy="2660396"/>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schemeClr val="lt1"/>
              </a:solidFill>
            </a:endParaRPr>
          </a:p>
        </p:txBody>
      </p:sp>
      <p:pic>
        <p:nvPicPr>
          <p:cNvPr id="8" name="图片 7" descr="图片18"/>
          <p:cNvPicPr>
            <a:picLocks noChangeAspect="1"/>
          </p:cNvPicPr>
          <p:nvPr>
            <p:custDataLst>
              <p:tags r:id="rId3"/>
            </p:custDataLst>
          </p:nvPr>
        </p:nvPicPr>
        <p:blipFill>
          <a:blip r:embed="rId4"/>
          <a:stretch>
            <a:fillRect/>
          </a:stretch>
        </p:blipFill>
        <p:spPr>
          <a:xfrm>
            <a:off x="0" y="-10800"/>
            <a:ext cx="720091" cy="720090"/>
          </a:xfrm>
          <a:prstGeom prst="rect">
            <a:avLst/>
          </a:prstGeom>
        </p:spPr>
      </p:pic>
      <p:pic>
        <p:nvPicPr>
          <p:cNvPr id="6" name="图片 5" descr="图片19"/>
          <p:cNvPicPr>
            <a:picLocks noChangeAspect="1"/>
          </p:cNvPicPr>
          <p:nvPr>
            <p:custDataLst>
              <p:tags r:id="rId5"/>
            </p:custDataLst>
          </p:nvPr>
        </p:nvPicPr>
        <p:blipFill>
          <a:blip r:embed="rId6"/>
          <a:stretch>
            <a:fillRect/>
          </a:stretch>
        </p:blipFill>
        <p:spPr>
          <a:xfrm>
            <a:off x="11471909" y="6137910"/>
            <a:ext cx="720091" cy="720090"/>
          </a:xfrm>
          <a:prstGeom prst="rect">
            <a:avLst/>
          </a:prstGeom>
        </p:spPr>
      </p:pic>
      <p:sp>
        <p:nvSpPr>
          <p:cNvPr id="2" name="标题 1"/>
          <p:cNvSpPr>
            <a:spLocks noGrp="1"/>
          </p:cNvSpPr>
          <p:nvPr>
            <p:ph type="title"/>
            <p:custDataLst>
              <p:tags r:id="rId7"/>
            </p:custDataLst>
          </p:nvPr>
        </p:nvSpPr>
        <p:spPr>
          <a:xfrm>
            <a:off x="612000" y="859500"/>
            <a:ext cx="10976400" cy="469800"/>
          </a:xfrm>
        </p:spPr>
        <p:txBody>
          <a:bodyPr anchor="ctr"/>
          <a:lstStyle>
            <a:lvl1pPr algn="ctr">
              <a:defRPr sz="2700"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8"/>
            </p:custDataLst>
          </p:nvPr>
        </p:nvSpPr>
        <p:spPr>
          <a:xfrm>
            <a:off x="879743" y="6389433"/>
            <a:ext cx="2700000" cy="237600"/>
          </a:xfrm>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a:xfrm>
            <a:off x="4116000" y="6389433"/>
            <a:ext cx="3960000" cy="237600"/>
          </a:xfrm>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a:xfrm>
            <a:off x="8610600" y="6389433"/>
            <a:ext cx="2700000" cy="237600"/>
          </a:xfrm>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1"/>
            </p:custDataLst>
          </p:nvPr>
        </p:nvSpPr>
        <p:spPr>
          <a:xfrm>
            <a:off x="612000" y="1763100"/>
            <a:ext cx="10975975" cy="621000"/>
          </a:xfrm>
        </p:spPr>
        <p:txBody>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2"/>
            </p:custDataLst>
          </p:nvPr>
        </p:nvSpPr>
        <p:spPr>
          <a:xfrm>
            <a:off x="612775" y="3236850"/>
            <a:ext cx="10965600" cy="25731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下上">
    <p:spTree>
      <p:nvGrpSpPr>
        <p:cNvPr id="1" name=""/>
        <p:cNvGrpSpPr/>
        <p:nvPr/>
      </p:nvGrpSpPr>
      <p:grpSpPr>
        <a:xfrm>
          <a:off x="0" y="0"/>
          <a:ext cx="0" cy="0"/>
          <a:chOff x="0" y="0"/>
          <a:chExt cx="0" cy="0"/>
        </a:xfrm>
      </p:grpSpPr>
      <p:sp>
        <p:nvSpPr>
          <p:cNvPr id="10" name="矩形 9"/>
          <p:cNvSpPr/>
          <p:nvPr>
            <p:custDataLst>
              <p:tags r:id="rId2"/>
            </p:custDataLst>
          </p:nvPr>
        </p:nvSpPr>
        <p:spPr>
          <a:xfrm>
            <a:off x="0" y="5029200"/>
            <a:ext cx="12189600" cy="18288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schemeClr val="lt1"/>
              </a:solidFill>
            </a:endParaRPr>
          </a:p>
        </p:txBody>
      </p:sp>
      <p:pic>
        <p:nvPicPr>
          <p:cNvPr id="8" name="图片 7" descr="图片18"/>
          <p:cNvPicPr>
            <a:picLocks noChangeAspect="1"/>
          </p:cNvPicPr>
          <p:nvPr>
            <p:custDataLst>
              <p:tags r:id="rId3"/>
            </p:custDataLst>
          </p:nvPr>
        </p:nvPicPr>
        <p:blipFill>
          <a:blip r:embed="rId4"/>
          <a:stretch>
            <a:fillRect/>
          </a:stretch>
        </p:blipFill>
        <p:spPr>
          <a:xfrm>
            <a:off x="0" y="0"/>
            <a:ext cx="720091" cy="720090"/>
          </a:xfrm>
          <a:prstGeom prst="rect">
            <a:avLst/>
          </a:prstGeom>
        </p:spPr>
      </p:pic>
      <p:pic>
        <p:nvPicPr>
          <p:cNvPr id="6" name="图片 5" descr="图片19"/>
          <p:cNvPicPr>
            <a:picLocks noChangeAspect="1"/>
          </p:cNvPicPr>
          <p:nvPr>
            <p:custDataLst>
              <p:tags r:id="rId5"/>
            </p:custDataLst>
          </p:nvPr>
        </p:nvPicPr>
        <p:blipFill>
          <a:blip r:embed="rId6"/>
          <a:stretch>
            <a:fillRect/>
          </a:stretch>
        </p:blipFill>
        <p:spPr>
          <a:xfrm>
            <a:off x="11471909" y="6137910"/>
            <a:ext cx="720091" cy="720090"/>
          </a:xfrm>
          <a:prstGeom prst="rect">
            <a:avLst/>
          </a:prstGeom>
        </p:spPr>
      </p:pic>
      <p:sp>
        <p:nvSpPr>
          <p:cNvPr id="2" name="标题 1"/>
          <p:cNvSpPr>
            <a:spLocks noGrp="1"/>
          </p:cNvSpPr>
          <p:nvPr>
            <p:ph type="title"/>
            <p:custDataLst>
              <p:tags r:id="rId7"/>
            </p:custDataLst>
          </p:nvPr>
        </p:nvSpPr>
        <p:spPr>
          <a:xfrm>
            <a:off x="604800" y="740250"/>
            <a:ext cx="10976400" cy="423900"/>
          </a:xfrm>
        </p:spPr>
        <p:txBody>
          <a:bodyPr anchor="ctr" anchorCtr="0"/>
          <a:lstStyle>
            <a:lvl1pPr algn="ctr">
              <a:defRPr sz="2400"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8"/>
            </p:custDataLst>
          </p:nvPr>
        </p:nvSpPr>
        <p:spPr>
          <a:xfrm>
            <a:off x="879743" y="6389433"/>
            <a:ext cx="2700000" cy="237600"/>
          </a:xfrm>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a:xfrm>
            <a:off x="4116000" y="6389433"/>
            <a:ext cx="3960000" cy="237600"/>
          </a:xfrm>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a:xfrm>
            <a:off x="8610600" y="6389433"/>
            <a:ext cx="2700000" cy="237600"/>
          </a:xfrm>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1"/>
            </p:custDataLst>
          </p:nvPr>
        </p:nvSpPr>
        <p:spPr>
          <a:xfrm>
            <a:off x="604837" y="2082600"/>
            <a:ext cx="10990800" cy="24084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2"/>
            </p:custDataLst>
          </p:nvPr>
        </p:nvSpPr>
        <p:spPr>
          <a:xfrm>
            <a:off x="594000" y="5306850"/>
            <a:ext cx="11001600" cy="7587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导航">
    <p:spTree>
      <p:nvGrpSpPr>
        <p:cNvPr id="1" name=""/>
        <p:cNvGrpSpPr/>
        <p:nvPr/>
      </p:nvGrpSpPr>
      <p:grpSpPr>
        <a:xfrm>
          <a:off x="0" y="0"/>
          <a:ext cx="0" cy="0"/>
          <a:chOff x="0" y="0"/>
          <a:chExt cx="0" cy="0"/>
        </a:xfrm>
      </p:grpSpPr>
      <p:sp>
        <p:nvSpPr>
          <p:cNvPr id="10" name="矩形 9"/>
          <p:cNvSpPr/>
          <p:nvPr>
            <p:custDataLst>
              <p:tags r:id="rId2"/>
            </p:custDataLst>
          </p:nvPr>
        </p:nvSpPr>
        <p:spPr>
          <a:xfrm>
            <a:off x="0" y="-10800"/>
            <a:ext cx="121896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schemeClr val="lt1"/>
              </a:solidFill>
            </a:endParaRPr>
          </a:p>
        </p:txBody>
      </p:sp>
      <p:pic>
        <p:nvPicPr>
          <p:cNvPr id="8" name="图片 7" descr="图片18"/>
          <p:cNvPicPr>
            <a:picLocks noChangeAspect="1"/>
          </p:cNvPicPr>
          <p:nvPr>
            <p:custDataLst>
              <p:tags r:id="rId3"/>
            </p:custDataLst>
          </p:nvPr>
        </p:nvPicPr>
        <p:blipFill>
          <a:blip r:embed="rId4"/>
          <a:stretch>
            <a:fillRect/>
          </a:stretch>
        </p:blipFill>
        <p:spPr>
          <a:xfrm>
            <a:off x="11471909" y="6137910"/>
            <a:ext cx="720091" cy="720090"/>
          </a:xfrm>
          <a:prstGeom prst="rect">
            <a:avLst/>
          </a:prstGeom>
        </p:spPr>
      </p:pic>
      <p:pic>
        <p:nvPicPr>
          <p:cNvPr id="6" name="图片 5" descr="图片19"/>
          <p:cNvPicPr>
            <a:picLocks noChangeAspect="1"/>
          </p:cNvPicPr>
          <p:nvPr>
            <p:custDataLst>
              <p:tags r:id="rId5"/>
            </p:custDataLst>
          </p:nvPr>
        </p:nvPicPr>
        <p:blipFill>
          <a:blip r:embed="rId6"/>
          <a:stretch>
            <a:fillRect/>
          </a:stretch>
        </p:blipFill>
        <p:spPr>
          <a:xfrm>
            <a:off x="0" y="6137910"/>
            <a:ext cx="720091" cy="720090"/>
          </a:xfrm>
          <a:prstGeom prst="rect">
            <a:avLst/>
          </a:prstGeom>
        </p:spPr>
      </p:pic>
      <p:sp>
        <p:nvSpPr>
          <p:cNvPr id="2" name="标题 1"/>
          <p:cNvSpPr>
            <a:spLocks noGrp="1"/>
          </p:cNvSpPr>
          <p:nvPr>
            <p:ph type="title"/>
            <p:custDataLst>
              <p:tags r:id="rId7"/>
            </p:custDataLst>
          </p:nvPr>
        </p:nvSpPr>
        <p:spPr>
          <a:xfrm>
            <a:off x="579600" y="292846"/>
            <a:ext cx="11037600" cy="331473"/>
          </a:xfrm>
        </p:spPr>
        <p:txBody>
          <a:bodyPr/>
          <a:lstStyle>
            <a:lvl1pPr>
              <a:defRPr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8"/>
            </p:custDataLst>
          </p:nvPr>
        </p:nvSpPr>
        <p:spPr>
          <a:xfrm>
            <a:off x="879743" y="6389433"/>
            <a:ext cx="2700000" cy="237600"/>
          </a:xfrm>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a:xfrm>
            <a:off x="4116000" y="6389433"/>
            <a:ext cx="3960000" cy="237600"/>
          </a:xfrm>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a:xfrm>
            <a:off x="8610600" y="6389433"/>
            <a:ext cx="2700000" cy="237600"/>
          </a:xfrm>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1"/>
            </p:custDataLst>
          </p:nvPr>
        </p:nvSpPr>
        <p:spPr>
          <a:xfrm>
            <a:off x="579600" y="2025000"/>
            <a:ext cx="5342400" cy="21708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2"/>
            </p:custDataLst>
          </p:nvPr>
        </p:nvSpPr>
        <p:spPr>
          <a:xfrm>
            <a:off x="6242400" y="2025000"/>
            <a:ext cx="5367600" cy="21708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3"/>
            </p:custDataLst>
          </p:nvPr>
        </p:nvSpPr>
        <p:spPr>
          <a:xfrm>
            <a:off x="572400" y="4914450"/>
            <a:ext cx="5342400" cy="5859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4"/>
            </p:custDataLst>
          </p:nvPr>
        </p:nvSpPr>
        <p:spPr>
          <a:xfrm>
            <a:off x="6253200" y="4910850"/>
            <a:ext cx="5367600" cy="5859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腰带">
    <p:spTree>
      <p:nvGrpSpPr>
        <p:cNvPr id="1" name=""/>
        <p:cNvGrpSpPr/>
        <p:nvPr/>
      </p:nvGrpSpPr>
      <p:grpSpPr>
        <a:xfrm>
          <a:off x="0" y="0"/>
          <a:ext cx="0" cy="0"/>
          <a:chOff x="0" y="0"/>
          <a:chExt cx="0" cy="0"/>
        </a:xfrm>
      </p:grpSpPr>
      <p:sp>
        <p:nvSpPr>
          <p:cNvPr id="9" name="矩形 8"/>
          <p:cNvSpPr/>
          <p:nvPr>
            <p:custDataLst>
              <p:tags r:id="rId2"/>
            </p:custDataLst>
          </p:nvPr>
        </p:nvSpPr>
        <p:spPr>
          <a:xfrm>
            <a:off x="0" y="1576799"/>
            <a:ext cx="12189600" cy="3704396"/>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schemeClr val="lt1"/>
              </a:solidFill>
            </a:endParaRPr>
          </a:p>
        </p:txBody>
      </p:sp>
      <p:pic>
        <p:nvPicPr>
          <p:cNvPr id="8" name="图片 7" descr="图片18"/>
          <p:cNvPicPr>
            <a:picLocks noChangeAspect="1"/>
          </p:cNvPicPr>
          <p:nvPr>
            <p:custDataLst>
              <p:tags r:id="rId3"/>
            </p:custDataLst>
          </p:nvPr>
        </p:nvPicPr>
        <p:blipFill>
          <a:blip r:embed="rId4"/>
          <a:stretch>
            <a:fillRect/>
          </a:stretch>
        </p:blipFill>
        <p:spPr>
          <a:xfrm>
            <a:off x="10436061" y="-10801"/>
            <a:ext cx="1753527" cy="1753527"/>
          </a:xfrm>
          <a:prstGeom prst="rect">
            <a:avLst/>
          </a:prstGeom>
        </p:spPr>
      </p:pic>
      <p:pic>
        <p:nvPicPr>
          <p:cNvPr id="6" name="图片 5" descr="图片19"/>
          <p:cNvPicPr>
            <a:picLocks noChangeAspect="1"/>
          </p:cNvPicPr>
          <p:nvPr>
            <p:custDataLst>
              <p:tags r:id="rId5"/>
            </p:custDataLst>
          </p:nvPr>
        </p:nvPicPr>
        <p:blipFill>
          <a:blip r:embed="rId6"/>
          <a:stretch>
            <a:fillRect/>
          </a:stretch>
        </p:blipFill>
        <p:spPr>
          <a:xfrm>
            <a:off x="0" y="5104461"/>
            <a:ext cx="1753527" cy="1753527"/>
          </a:xfrm>
          <a:prstGeom prst="rect">
            <a:avLst/>
          </a:prstGeom>
        </p:spPr>
      </p:pic>
      <p:sp>
        <p:nvSpPr>
          <p:cNvPr id="2" name="标题 1"/>
          <p:cNvSpPr>
            <a:spLocks noGrp="1"/>
          </p:cNvSpPr>
          <p:nvPr>
            <p:ph type="title" hasCustomPrompt="1"/>
            <p:custDataLst>
              <p:tags r:id="rId7"/>
            </p:custDataLst>
          </p:nvPr>
        </p:nvSpPr>
        <p:spPr>
          <a:xfrm>
            <a:off x="1522800" y="1637550"/>
            <a:ext cx="9144000" cy="1790100"/>
          </a:xfrm>
        </p:spPr>
        <p:txBody>
          <a:bodyPr anchor="b"/>
          <a:lstStyle>
            <a:lvl1pPr algn="ctr">
              <a:defRPr sz="45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8"/>
            </p:custDataLst>
          </p:nvPr>
        </p:nvSpPr>
        <p:spPr>
          <a:xfrm>
            <a:off x="879743" y="6389433"/>
            <a:ext cx="2700000" cy="237600"/>
          </a:xfrm>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a:xfrm>
            <a:off x="4116000" y="6389433"/>
            <a:ext cx="3960000" cy="237600"/>
          </a:xfrm>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a:xfrm>
            <a:off x="8610600" y="6389433"/>
            <a:ext cx="2700000" cy="237600"/>
          </a:xfrm>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1"/>
            </p:custDataLst>
          </p:nvPr>
        </p:nvSpPr>
        <p:spPr>
          <a:xfrm>
            <a:off x="1522413" y="4069800"/>
            <a:ext cx="9144000" cy="1242000"/>
          </a:xfrm>
        </p:spPr>
        <p:txBody>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8"/>
            <a:ext cx="10515600" cy="2852737"/>
          </a:xfrm>
        </p:spPr>
        <p:txBody>
          <a:bodyPr anchor="b"/>
          <a:lstStyle>
            <a:lvl1pPr>
              <a:defRPr sz="4500"/>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609600" y="1600200"/>
            <a:ext cx="5376672"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6205728" y="1600200"/>
            <a:ext cx="5376672"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6" name="页脚占位符 5"/>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1186775" y="1778438"/>
            <a:ext cx="4873575"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1186775" y="2665379"/>
            <a:ext cx="4873575"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6256939" y="1778438"/>
            <a:ext cx="4897576"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6256939" y="2665379"/>
            <a:ext cx="4897576"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8" name="页脚占位符 7"/>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9" name="灯片编号占位符 8"/>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4" name="页脚占位符 3"/>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5" name="灯片编号占位符 4"/>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3" name="页脚占位符 2"/>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4" name="灯片编号占位符 3"/>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6" name="页脚占位符 5"/>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5183188" y="457201"/>
            <a:ext cx="617220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zh-CN" altLang="en-US" strike="noStrike" noProof="1"/>
          </a:p>
        </p:txBody>
      </p:sp>
      <p:sp>
        <p:nvSpPr>
          <p:cNvPr id="4" name="文本占位符 3"/>
          <p:cNvSpPr>
            <a:spLocks noGrp="1"/>
          </p:cNvSpPr>
          <p:nvPr>
            <p:ph type="body" sz="half" idx="2"/>
          </p:nvPr>
        </p:nvSpPr>
        <p:spPr>
          <a:xfrm>
            <a:off x="839788" y="2057400"/>
            <a:ext cx="4165349"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6" name="页脚占位符 5"/>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1" Type="http://schemas.openxmlformats.org/officeDocument/2006/relationships/theme" Target="../theme/theme2.xml"/><Relationship Id="rId20" Type="http://schemas.openxmlformats.org/officeDocument/2006/relationships/tags" Target="../tags/tag89.xml"/><Relationship Id="rId2" Type="http://schemas.openxmlformats.org/officeDocument/2006/relationships/slideLayout" Target="../slideLayouts/slideLayout13.xml"/><Relationship Id="rId19" Type="http://schemas.openxmlformats.org/officeDocument/2006/relationships/tags" Target="../tags/tag88.xml"/><Relationship Id="rId18" Type="http://schemas.openxmlformats.org/officeDocument/2006/relationships/slideLayout" Target="../slideLayouts/slideLayout29.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标题 1025"/>
          <p:cNvSpPr>
            <a:spLocks noGrp="1"/>
          </p:cNvSpPr>
          <p:nvPr>
            <p:ph type="title"/>
          </p:nvPr>
        </p:nvSpPr>
        <p:spPr>
          <a:xfrm>
            <a:off x="609600" y="274638"/>
            <a:ext cx="10972800" cy="1143000"/>
          </a:xfrm>
          <a:prstGeom prst="rect">
            <a:avLst/>
          </a:prstGeom>
          <a:noFill/>
          <a:ln w="9525">
            <a:noFill/>
          </a:ln>
        </p:spPr>
        <p:txBody>
          <a:bodyPr anchor="ctr" anchorCtr="0"/>
          <a:p>
            <a:pPr lvl="0"/>
            <a:r>
              <a:rPr lang="zh-CN" altLang="en-US"/>
              <a:t>单击此处编辑母版标题样式</a:t>
            </a:r>
            <a:endParaRPr lang="zh-CN" altLang="en-US"/>
          </a:p>
        </p:txBody>
      </p:sp>
      <p:sp>
        <p:nvSpPr>
          <p:cNvPr id="1027" name="文本占位符 1026"/>
          <p:cNvSpPr>
            <a:spLocks noGrp="1"/>
          </p:cNvSpPr>
          <p:nvPr>
            <p:ph type="body"/>
          </p:nvPr>
        </p:nvSpPr>
        <p:spPr>
          <a:xfrm>
            <a:off x="609600" y="1600200"/>
            <a:ext cx="10972800" cy="4525963"/>
          </a:xfrm>
          <a:prstGeom prst="rect">
            <a:avLst/>
          </a:prstGeom>
          <a:noFill/>
          <a:ln w="9525">
            <a:noFill/>
          </a:ln>
        </p:spPr>
        <p:txBody>
          <a:bodyPr anchor="t" anchorCtr="0"/>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28" name="日期占位符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pPr lvl="0" fontAlgn="base"/>
            <a:endParaRPr lang="zh-CN" altLang="en-US" strike="noStrike" noProof="1">
              <a:latin typeface="Arial" panose="020B0604020202020204" pitchFamily="34" charset="0"/>
            </a:endParaRPr>
          </a:p>
        </p:txBody>
      </p:sp>
      <p:sp>
        <p:nvSpPr>
          <p:cNvPr id="1029" name="页脚占位符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pPr lvl="0" fontAlgn="base"/>
            <a:endParaRPr lang="zh-CN" altLang="en-US" strike="noStrike" noProof="1">
              <a:latin typeface="Arial" panose="020B0604020202020204" pitchFamily="34" charset="0"/>
            </a:endParaRPr>
          </a:p>
        </p:txBody>
      </p:sp>
      <p:sp>
        <p:nvSpPr>
          <p:cNvPr id="1030" name="灯片编号占位符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69883" y="1189673"/>
            <a:ext cx="10852237" cy="331473"/>
          </a:xfrm>
          <a:prstGeom prst="rect">
            <a:avLst/>
          </a:prstGeom>
        </p:spPr>
        <p:txBody>
          <a:bodyPr vert="horz" wrap="square"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669883" y="1578299"/>
            <a:ext cx="10852237" cy="4041680"/>
          </a:xfrm>
          <a:prstGeom prst="rect">
            <a:avLst/>
          </a:prstGeom>
        </p:spPr>
        <p:txBody>
          <a:bodyPr vert="horz" wrap="square" lIns="90170" tIns="46990" rIns="90170" bIns="4699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79743" y="5619625"/>
            <a:ext cx="2700000" cy="237600"/>
          </a:xfrm>
          <a:prstGeom prst="rect">
            <a:avLst/>
          </a:prstGeom>
        </p:spPr>
        <p:txBody>
          <a:bodyPr vert="horz" wrap="square" lIns="91440" tIns="45720" rIns="91440" bIns="45720" rtlCol="0" anchor="ctr">
            <a:normAutofit/>
          </a:bodyPr>
          <a:lstStyle>
            <a:lvl1pPr algn="l">
              <a:defRPr sz="900">
                <a:solidFill>
                  <a:schemeClr val="tx1">
                    <a:tint val="7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nvPr>
        </p:nvSpPr>
        <p:spPr>
          <a:xfrm>
            <a:off x="4116000" y="5619625"/>
            <a:ext cx="3960000" cy="237600"/>
          </a:xfrm>
          <a:prstGeom prst="rect">
            <a:avLst/>
          </a:prstGeom>
        </p:spPr>
        <p:txBody>
          <a:bodyPr vert="horz" wrap="square" lIns="91440" tIns="45720" rIns="91440" bIns="45720" rtlCol="0" anchor="ctr">
            <a:normAutofit/>
          </a:bodyPr>
          <a:lstStyle>
            <a:lvl1pPr algn="ctr">
              <a:defRPr sz="900">
                <a:solidFill>
                  <a:schemeClr val="tx1">
                    <a:tint val="75000"/>
                  </a:schemeClr>
                </a:solidFill>
                <a:latin typeface="Arial" panose="020B0604020202020204" pitchFamily="34" charset="0"/>
                <a:ea typeface="微软雅黑" panose="020B0503020204020204" charset="-122"/>
              </a:defRPr>
            </a:lvl1pPr>
          </a:lstStyle>
          <a:p>
            <a:endParaRPr lang="zh-CN" altLang="en-US" dirty="0"/>
          </a:p>
        </p:txBody>
      </p:sp>
      <p:sp>
        <p:nvSpPr>
          <p:cNvPr id="6" name="灯片编号占位符 5"/>
          <p:cNvSpPr>
            <a:spLocks noGrp="1"/>
          </p:cNvSpPr>
          <p:nvPr>
            <p:ph type="sldNum" sz="quarter" idx="4"/>
          </p:nvPr>
        </p:nvSpPr>
        <p:spPr>
          <a:xfrm>
            <a:off x="8610600" y="5619625"/>
            <a:ext cx="2700000" cy="237600"/>
          </a:xfrm>
          <a:prstGeom prst="rect">
            <a:avLst/>
          </a:prstGeom>
        </p:spPr>
        <p:txBody>
          <a:bodyPr vert="horz" wrap="square" lIns="91440" tIns="45720" rIns="91440" bIns="45720" rtlCol="0" anchor="ctr">
            <a:normAutofit/>
          </a:bodyPr>
          <a:lstStyle>
            <a:lvl1pPr algn="r">
              <a:defRPr sz="900">
                <a:solidFill>
                  <a:schemeClr val="tx1">
                    <a:tint val="7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KSO_TEMPLATE" hidden="1"/>
          <p:cNvSpPr/>
          <p:nvPr userDrawn="1">
            <p:custDataLst>
              <p:tags r:id="rId19"/>
            </p:custDataLst>
          </p:nvPr>
        </p:nvSpPr>
        <p:spPr>
          <a:xfrm>
            <a:off x="0" y="85725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schemeClr val="lt1"/>
              </a:solidFill>
            </a:endParaRPr>
          </a:p>
        </p:txBody>
      </p:sp>
    </p:spTree>
    <p:custDataLst>
      <p:tags r:id="rId20"/>
    </p:custData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l" defTabSz="685800" rtl="0" eaLnBrk="1" fontAlgn="auto" latinLnBrk="0" hangingPunct="1">
        <a:lnSpc>
          <a:spcPct val="100000"/>
        </a:lnSpc>
        <a:spcBef>
          <a:spcPct val="0"/>
        </a:spcBef>
        <a:buNone/>
        <a:defRPr sz="1800" b="1" u="none" strike="noStrike" kern="1200" cap="none" spc="200" normalizeH="0">
          <a:solidFill>
            <a:schemeClr val="tx1"/>
          </a:solidFill>
          <a:uFillTx/>
          <a:latin typeface="Arial" panose="020B0604020202020204" pitchFamily="34" charset="0"/>
          <a:ea typeface="微软雅黑" panose="020B0503020204020204" charset="-122"/>
          <a:cs typeface="+mj-cs"/>
        </a:defRPr>
      </a:lvl1pPr>
    </p:titleStyle>
    <p:bodyStyle>
      <a:lvl1pPr marL="1714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1pPr>
      <a:lvl2pPr marL="514350" indent="-171450" algn="l" defTabSz="685800" rtl="0" eaLnBrk="1" fontAlgn="auto" latinLnBrk="0" hangingPunct="1">
        <a:lnSpc>
          <a:spcPct val="130000"/>
        </a:lnSpc>
        <a:spcBef>
          <a:spcPts val="0"/>
        </a:spcBef>
        <a:spcAft>
          <a:spcPts val="1000"/>
        </a:spcAft>
        <a:buFont typeface="Arial" panose="020B0604020202020204" pitchFamily="34" charset="0"/>
        <a:buChar char="•"/>
        <a:tabLst>
          <a:tab pos="1207135" algn="l"/>
        </a:tabLst>
        <a:defRPr sz="12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2pPr>
      <a:lvl3pPr marL="8572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3pPr>
      <a:lvl4pPr marL="12001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4pPr>
      <a:lvl5pPr marL="15430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96.xml"/><Relationship Id="rId8" Type="http://schemas.openxmlformats.org/officeDocument/2006/relationships/tags" Target="../tags/tag95.xml"/><Relationship Id="rId7" Type="http://schemas.openxmlformats.org/officeDocument/2006/relationships/tags" Target="../tags/tag94.xml"/><Relationship Id="rId6" Type="http://schemas.openxmlformats.org/officeDocument/2006/relationships/tags" Target="../tags/tag93.xml"/><Relationship Id="rId5" Type="http://schemas.openxmlformats.org/officeDocument/2006/relationships/image" Target="../media/image6.png"/><Relationship Id="rId4" Type="http://schemas.openxmlformats.org/officeDocument/2006/relationships/tags" Target="../tags/tag92.xml"/><Relationship Id="rId3" Type="http://schemas.openxmlformats.org/officeDocument/2006/relationships/tags" Target="../tags/tag91.xml"/><Relationship Id="rId2" Type="http://schemas.openxmlformats.org/officeDocument/2006/relationships/image" Target="../media/image5.jpeg"/><Relationship Id="rId16" Type="http://schemas.openxmlformats.org/officeDocument/2006/relationships/notesSlide" Target="../notesSlides/notesSlide1.xml"/><Relationship Id="rId15" Type="http://schemas.openxmlformats.org/officeDocument/2006/relationships/slideLayout" Target="../slideLayouts/slideLayout12.xml"/><Relationship Id="rId14" Type="http://schemas.openxmlformats.org/officeDocument/2006/relationships/tags" Target="../tags/tag101.xml"/><Relationship Id="rId13" Type="http://schemas.openxmlformats.org/officeDocument/2006/relationships/tags" Target="../tags/tag100.xml"/><Relationship Id="rId12" Type="http://schemas.openxmlformats.org/officeDocument/2006/relationships/tags" Target="../tags/tag99.xml"/><Relationship Id="rId11" Type="http://schemas.openxmlformats.org/officeDocument/2006/relationships/tags" Target="../tags/tag98.xml"/><Relationship Id="rId10" Type="http://schemas.openxmlformats.org/officeDocument/2006/relationships/tags" Target="../tags/tag97.xml"/><Relationship Id="rId1" Type="http://schemas.openxmlformats.org/officeDocument/2006/relationships/tags" Target="../tags/tag90.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102.xml"/></Relationships>
</file>

<file path=ppt/slides/_rels/slide3.xml.rels><?xml version="1.0" encoding="UTF-8" standalone="yes"?>
<Relationships xmlns="http://schemas.openxmlformats.org/package/2006/relationships"><Relationship Id="rId9" Type="http://schemas.openxmlformats.org/officeDocument/2006/relationships/tags" Target="../tags/tag109.xml"/><Relationship Id="rId8" Type="http://schemas.openxmlformats.org/officeDocument/2006/relationships/hyperlink" Target="https://xuanshu.hep.com.cn/front/bookFair/findOnlineBookFairs" TargetMode="External"/><Relationship Id="rId7" Type="http://schemas.openxmlformats.org/officeDocument/2006/relationships/tags" Target="../tags/tag108.xml"/><Relationship Id="rId6" Type="http://schemas.openxmlformats.org/officeDocument/2006/relationships/tags" Target="../tags/tag107.xml"/><Relationship Id="rId5" Type="http://schemas.openxmlformats.org/officeDocument/2006/relationships/tags" Target="../tags/tag106.xml"/><Relationship Id="rId46" Type="http://schemas.openxmlformats.org/officeDocument/2006/relationships/notesSlide" Target="../notesSlides/notesSlide2.xml"/><Relationship Id="rId45" Type="http://schemas.openxmlformats.org/officeDocument/2006/relationships/slideLayout" Target="../slideLayouts/slideLayout18.xml"/><Relationship Id="rId44" Type="http://schemas.openxmlformats.org/officeDocument/2006/relationships/tags" Target="../tags/tag131.xml"/><Relationship Id="rId43" Type="http://schemas.openxmlformats.org/officeDocument/2006/relationships/hyperlink" Target="https://service.buaapress.com.cn/mzs/teacher/index" TargetMode="External"/><Relationship Id="rId42" Type="http://schemas.openxmlformats.org/officeDocument/2006/relationships/tags" Target="../tags/tag130.xml"/><Relationship Id="rId41" Type="http://schemas.openxmlformats.org/officeDocument/2006/relationships/hyperlink" Target="http://edu.chlip.cn/blog" TargetMode="External"/><Relationship Id="rId40" Type="http://schemas.openxmlformats.org/officeDocument/2006/relationships/tags" Target="../tags/tag129.xml"/><Relationship Id="rId4" Type="http://schemas.openxmlformats.org/officeDocument/2006/relationships/tags" Target="../tags/tag105.xml"/><Relationship Id="rId39" Type="http://schemas.openxmlformats.org/officeDocument/2006/relationships/tags" Target="../tags/tag128.xml"/><Relationship Id="rId38" Type="http://schemas.openxmlformats.org/officeDocument/2006/relationships/tags" Target="../tags/tag127.xml"/><Relationship Id="rId37" Type="http://schemas.openxmlformats.org/officeDocument/2006/relationships/hyperlink" Target="http://www.dufep.cn/" TargetMode="External"/><Relationship Id="rId36" Type="http://schemas.openxmlformats.org/officeDocument/2006/relationships/tags" Target="../tags/tag126.xml"/><Relationship Id="rId35" Type="http://schemas.openxmlformats.org/officeDocument/2006/relationships/tags" Target="../tags/tag125.xml"/><Relationship Id="rId34" Type="http://schemas.openxmlformats.org/officeDocument/2006/relationships/hyperlink" Target="https://www.hxedu.com.cn" TargetMode="External"/><Relationship Id="rId33" Type="http://schemas.openxmlformats.org/officeDocument/2006/relationships/tags" Target="../tags/tag124.xml"/><Relationship Id="rId32" Type="http://schemas.openxmlformats.org/officeDocument/2006/relationships/tags" Target="../tags/tag123.xml"/><Relationship Id="rId31" Type="http://schemas.openxmlformats.org/officeDocument/2006/relationships/hyperlink" Target="https://www.ecsponline.com" TargetMode="External"/><Relationship Id="rId30" Type="http://schemas.openxmlformats.org/officeDocument/2006/relationships/hyperlink" Target="http://www.crup.com.cn/Account/Login?ReturnUrl=http://www.crup.com.cn/ApplyBook/Index?activeDoi=b7880204-b10b-4c54-aef5-517dcd719d53*type=1" TargetMode="External"/><Relationship Id="rId3" Type="http://schemas.openxmlformats.org/officeDocument/2006/relationships/image" Target="../media/image7.png"/><Relationship Id="rId29" Type="http://schemas.openxmlformats.org/officeDocument/2006/relationships/tags" Target="../tags/tag122.xml"/><Relationship Id="rId28" Type="http://schemas.openxmlformats.org/officeDocument/2006/relationships/tags" Target="../tags/tag121.xml"/><Relationship Id="rId27" Type="http://schemas.openxmlformats.org/officeDocument/2006/relationships/hyperlink" Target="https://www.cipedu.com.cn/#/main/bookfair_list?id=107&amp;VNK=6f58f5e8" TargetMode="External"/><Relationship Id="rId26" Type="http://schemas.openxmlformats.org/officeDocument/2006/relationships/tags" Target="../tags/tag120.xml"/><Relationship Id="rId25" Type="http://schemas.openxmlformats.org/officeDocument/2006/relationships/hyperlink" Target="https://jiaoxue.wqxuetang.com/mobile.html#/?code=RQHSC&amp;id=57505" TargetMode="External"/><Relationship Id="rId24" Type="http://schemas.openxmlformats.org/officeDocument/2006/relationships/tags" Target="../tags/tag119.xml"/><Relationship Id="rId23" Type="http://schemas.openxmlformats.org/officeDocument/2006/relationships/hyperlink" Target="https://active.clewm.net/FrDOe5?qrurl=http://qr23.cn/FrDOe5&amp;gtype=1&amp;key=bd88d1614303ce10148695f0f50f435b19507e5003" TargetMode="External"/><Relationship Id="rId22" Type="http://schemas.openxmlformats.org/officeDocument/2006/relationships/tags" Target="../tags/tag118.xml"/><Relationship Id="rId21" Type="http://schemas.openxmlformats.org/officeDocument/2006/relationships/tags" Target="../tags/tag117.xml"/><Relationship Id="rId20" Type="http://schemas.openxmlformats.org/officeDocument/2006/relationships/tags" Target="../tags/tag116.xml"/><Relationship Id="rId2" Type="http://schemas.openxmlformats.org/officeDocument/2006/relationships/tags" Target="../tags/tag104.xml"/><Relationship Id="rId19" Type="http://schemas.openxmlformats.org/officeDocument/2006/relationships/tags" Target="../tags/tag115.xml"/><Relationship Id="rId18" Type="http://schemas.openxmlformats.org/officeDocument/2006/relationships/hyperlink" Target="https://www.xduph.com/" TargetMode="External"/><Relationship Id="rId17" Type="http://schemas.openxmlformats.org/officeDocument/2006/relationships/tags" Target="../tags/tag114.xml"/><Relationship Id="rId16" Type="http://schemas.openxmlformats.org/officeDocument/2006/relationships/tags" Target="../tags/tag113.xml"/><Relationship Id="rId15" Type="http://schemas.openxmlformats.org/officeDocument/2006/relationships/hyperlink" Target="https://m.ryjiaoyu.com/page/b9b8b1e1-bdba-4853-8306-6e031b1864fd" TargetMode="External"/><Relationship Id="rId14" Type="http://schemas.openxmlformats.org/officeDocument/2006/relationships/tags" Target="../tags/tag112.xml"/><Relationship Id="rId13" Type="http://schemas.openxmlformats.org/officeDocument/2006/relationships/hyperlink" Target="http://yun.yuetong.cn/" TargetMode="External"/><Relationship Id="rId12" Type="http://schemas.openxmlformats.org/officeDocument/2006/relationships/tags" Target="../tags/tag111.xml"/><Relationship Id="rId11" Type="http://schemas.openxmlformats.org/officeDocument/2006/relationships/hyperlink" Target="http://www.cmpedu.com" TargetMode="External"/><Relationship Id="rId10" Type="http://schemas.openxmlformats.org/officeDocument/2006/relationships/tags" Target="../tags/tag110.xml"/><Relationship Id="rId1" Type="http://schemas.openxmlformats.org/officeDocument/2006/relationships/tags" Target="../tags/tag103.xml"/></Relationships>
</file>

<file path=ppt/slides/_rels/slide4.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tags" Target="../tags/tag136.xml"/><Relationship Id="rId7" Type="http://schemas.openxmlformats.org/officeDocument/2006/relationships/image" Target="../media/image8.png"/><Relationship Id="rId6" Type="http://schemas.openxmlformats.org/officeDocument/2006/relationships/hyperlink" Target="https://www.ecsponline.com" TargetMode="External"/><Relationship Id="rId5" Type="http://schemas.openxmlformats.org/officeDocument/2006/relationships/tags" Target="../tags/tag135.xml"/><Relationship Id="rId4" Type="http://schemas.openxmlformats.org/officeDocument/2006/relationships/tags" Target="../tags/tag134.xml"/><Relationship Id="rId3" Type="http://schemas.openxmlformats.org/officeDocument/2006/relationships/image" Target="../media/image7.png"/><Relationship Id="rId2" Type="http://schemas.openxmlformats.org/officeDocument/2006/relationships/tags" Target="../tags/tag133.xml"/><Relationship Id="rId18" Type="http://schemas.openxmlformats.org/officeDocument/2006/relationships/notesSlide" Target="../notesSlides/notesSlide3.xml"/><Relationship Id="rId17" Type="http://schemas.openxmlformats.org/officeDocument/2006/relationships/slideLayout" Target="../slideLayouts/slideLayout18.xml"/><Relationship Id="rId16" Type="http://schemas.openxmlformats.org/officeDocument/2006/relationships/tags" Target="../tags/tag141.xml"/><Relationship Id="rId15" Type="http://schemas.openxmlformats.org/officeDocument/2006/relationships/tags" Target="../tags/tag140.xml"/><Relationship Id="rId14" Type="http://schemas.openxmlformats.org/officeDocument/2006/relationships/image" Target="../media/image10.png"/><Relationship Id="rId13" Type="http://schemas.openxmlformats.org/officeDocument/2006/relationships/tags" Target="../tags/tag139.xml"/><Relationship Id="rId12" Type="http://schemas.openxmlformats.org/officeDocument/2006/relationships/hyperlink" Target="https://www.xingshuiyun.com/mooc/v/bookList/2.html?code=000044" TargetMode="External"/><Relationship Id="rId11" Type="http://schemas.openxmlformats.org/officeDocument/2006/relationships/tags" Target="../tags/tag138.xml"/><Relationship Id="rId10" Type="http://schemas.openxmlformats.org/officeDocument/2006/relationships/tags" Target="../tags/tag137.xml"/><Relationship Id="rId1" Type="http://schemas.openxmlformats.org/officeDocument/2006/relationships/tags" Target="../tags/tag132.xml"/></Relationships>
</file>

<file path=ppt/slides/_rels/slide5.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tags" Target="../tags/tag146.xml"/><Relationship Id="rId7" Type="http://schemas.openxmlformats.org/officeDocument/2006/relationships/image" Target="../media/image11.png"/><Relationship Id="rId6" Type="http://schemas.openxmlformats.org/officeDocument/2006/relationships/tags" Target="../tags/tag145.xml"/><Relationship Id="rId5" Type="http://schemas.openxmlformats.org/officeDocument/2006/relationships/hyperlink" Target="http://www.seupress.com/" TargetMode="External"/><Relationship Id="rId4" Type="http://schemas.openxmlformats.org/officeDocument/2006/relationships/tags" Target="../tags/tag144.xml"/><Relationship Id="rId3" Type="http://schemas.openxmlformats.org/officeDocument/2006/relationships/image" Target="../media/image7.png"/><Relationship Id="rId2" Type="http://schemas.openxmlformats.org/officeDocument/2006/relationships/tags" Target="../tags/tag143.xml"/><Relationship Id="rId10" Type="http://schemas.openxmlformats.org/officeDocument/2006/relationships/notesSlide" Target="../notesSlides/notesSlide4.xml"/><Relationship Id="rId1" Type="http://schemas.openxmlformats.org/officeDocument/2006/relationships/tags" Target="../tags/tag1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 name="图片 8"/>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rcRect b="15625"/>
          <a:stretch>
            <a:fillRect/>
          </a:stretch>
        </p:blipFill>
        <p:spPr>
          <a:xfrm>
            <a:off x="0" y="3810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1" name="矩形 10"/>
          <p:cNvSpPr/>
          <p:nvPr>
            <p:custDataLst>
              <p:tags r:id="rId3"/>
            </p:custDataLst>
          </p:nvPr>
        </p:nvSpPr>
        <p:spPr>
          <a:xfrm>
            <a:off x="0" y="0"/>
            <a:ext cx="12192000" cy="6929755"/>
          </a:xfrm>
          <a:prstGeom prst="rect">
            <a:avLst/>
          </a:prstGeom>
          <a:gradFill flip="none" rotWithShape="1">
            <a:gsLst>
              <a:gs pos="0">
                <a:srgbClr val="E9DDD3"/>
              </a:gs>
              <a:gs pos="100000">
                <a:srgbClr val="E9DDD3">
                  <a:alpha val="84000"/>
                </a:srgbClr>
              </a:gs>
            </a:gsLst>
            <a:lin ang="162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2" name="图片 11"/>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6743700" y="4304002"/>
            <a:ext cx="4948092" cy="3008913"/>
          </a:xfrm>
          <a:prstGeom prst="rect">
            <a:avLst/>
          </a:prstGeom>
        </p:spPr>
      </p:pic>
      <p:sp>
        <p:nvSpPr>
          <p:cNvPr id="14" name="矩形 9"/>
          <p:cNvSpPr/>
          <p:nvPr>
            <p:custDataLst>
              <p:tags r:id="rId6"/>
            </p:custDataLst>
          </p:nvPr>
        </p:nvSpPr>
        <p:spPr>
          <a:xfrm>
            <a:off x="6691081" y="45368"/>
            <a:ext cx="5429250" cy="5943600"/>
          </a:xfrm>
          <a:custGeom>
            <a:avLst/>
            <a:gdLst>
              <a:gd name="connsiteX0" fmla="*/ 0 w 2571750"/>
              <a:gd name="connsiteY0" fmla="*/ 0 h 4362449"/>
              <a:gd name="connsiteX1" fmla="*/ 2571750 w 2571750"/>
              <a:gd name="connsiteY1" fmla="*/ 0 h 4362449"/>
              <a:gd name="connsiteX2" fmla="*/ 2571750 w 2571750"/>
              <a:gd name="connsiteY2" fmla="*/ 4362449 h 4362449"/>
              <a:gd name="connsiteX3" fmla="*/ 0 w 2571750"/>
              <a:gd name="connsiteY3" fmla="*/ 4362449 h 4362449"/>
              <a:gd name="connsiteX4" fmla="*/ 0 w 2571750"/>
              <a:gd name="connsiteY4" fmla="*/ 0 h 4362449"/>
              <a:gd name="connsiteX0-1" fmla="*/ 1466850 w 4038600"/>
              <a:gd name="connsiteY0-2" fmla="*/ 0 h 4381499"/>
              <a:gd name="connsiteX1-3" fmla="*/ 4038600 w 4038600"/>
              <a:gd name="connsiteY1-4" fmla="*/ 0 h 4381499"/>
              <a:gd name="connsiteX2-5" fmla="*/ 4038600 w 4038600"/>
              <a:gd name="connsiteY2-6" fmla="*/ 4362449 h 4381499"/>
              <a:gd name="connsiteX3-7" fmla="*/ 0 w 4038600"/>
              <a:gd name="connsiteY3-8" fmla="*/ 4381499 h 4381499"/>
              <a:gd name="connsiteX4-9" fmla="*/ 1466850 w 4038600"/>
              <a:gd name="connsiteY4-10" fmla="*/ 0 h 4381499"/>
              <a:gd name="connsiteX0-11" fmla="*/ 1466850 w 5429250"/>
              <a:gd name="connsiteY0-12" fmla="*/ 0 h 4419599"/>
              <a:gd name="connsiteX1-13" fmla="*/ 4038600 w 5429250"/>
              <a:gd name="connsiteY1-14" fmla="*/ 0 h 4419599"/>
              <a:gd name="connsiteX2-15" fmla="*/ 5429250 w 5429250"/>
              <a:gd name="connsiteY2-16" fmla="*/ 4419599 h 4419599"/>
              <a:gd name="connsiteX3-17" fmla="*/ 0 w 5429250"/>
              <a:gd name="connsiteY3-18" fmla="*/ 4381499 h 4419599"/>
              <a:gd name="connsiteX4-19" fmla="*/ 1466850 w 5429250"/>
              <a:gd name="connsiteY4-20" fmla="*/ 0 h 441959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429250" h="4419599">
                <a:moveTo>
                  <a:pt x="1466850" y="0"/>
                </a:moveTo>
                <a:lnTo>
                  <a:pt x="4038600" y="0"/>
                </a:lnTo>
                <a:lnTo>
                  <a:pt x="5429250" y="4419599"/>
                </a:lnTo>
                <a:lnTo>
                  <a:pt x="0" y="4381499"/>
                </a:lnTo>
                <a:lnTo>
                  <a:pt x="1466850" y="0"/>
                </a:lnTo>
                <a:close/>
              </a:path>
            </a:pathLst>
          </a:custGeom>
          <a:gradFill>
            <a:gsLst>
              <a:gs pos="0">
                <a:schemeClr val="bg1">
                  <a:alpha val="0"/>
                </a:schemeClr>
              </a:gs>
              <a:gs pos="100000">
                <a:schemeClr val="bg1">
                  <a:alpha val="54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任意多边形: 形状 10"/>
          <p:cNvSpPr/>
          <p:nvPr>
            <p:custDataLst>
              <p:tags r:id="rId7"/>
            </p:custDataLst>
          </p:nvPr>
        </p:nvSpPr>
        <p:spPr>
          <a:xfrm rot="931185">
            <a:off x="9674645" y="3189122"/>
            <a:ext cx="894893" cy="555955"/>
          </a:xfrm>
          <a:custGeom>
            <a:avLst/>
            <a:gdLst/>
            <a:ahLst/>
            <a:cxnLst/>
            <a:rect l="l" t="t" r="r" b="b"/>
            <a:pathLst>
              <a:path w="894893" h="555955">
                <a:moveTo>
                  <a:pt x="418185" y="0"/>
                </a:moveTo>
                <a:lnTo>
                  <a:pt x="560832" y="49987"/>
                </a:lnTo>
                <a:cubicBezTo>
                  <a:pt x="553720" y="65634"/>
                  <a:pt x="545998" y="80671"/>
                  <a:pt x="537667" y="95098"/>
                </a:cubicBezTo>
                <a:cubicBezTo>
                  <a:pt x="582422" y="159766"/>
                  <a:pt x="636778" y="221539"/>
                  <a:pt x="700735" y="280416"/>
                </a:cubicBezTo>
                <a:cubicBezTo>
                  <a:pt x="764692" y="339293"/>
                  <a:pt x="829411" y="387655"/>
                  <a:pt x="894893" y="425501"/>
                </a:cubicBezTo>
                <a:cubicBezTo>
                  <a:pt x="875868" y="441046"/>
                  <a:pt x="856005" y="460553"/>
                  <a:pt x="835304" y="484023"/>
                </a:cubicBezTo>
                <a:cubicBezTo>
                  <a:pt x="814603" y="507492"/>
                  <a:pt x="797484" y="529438"/>
                  <a:pt x="783945" y="549859"/>
                </a:cubicBezTo>
                <a:cubicBezTo>
                  <a:pt x="728319" y="509397"/>
                  <a:pt x="672846" y="459867"/>
                  <a:pt x="617525" y="401269"/>
                </a:cubicBezTo>
                <a:cubicBezTo>
                  <a:pt x="562203" y="342672"/>
                  <a:pt x="511607" y="280035"/>
                  <a:pt x="465734" y="213360"/>
                </a:cubicBezTo>
                <a:cubicBezTo>
                  <a:pt x="417982" y="282423"/>
                  <a:pt x="363829" y="345770"/>
                  <a:pt x="303276" y="403403"/>
                </a:cubicBezTo>
                <a:cubicBezTo>
                  <a:pt x="242722" y="461036"/>
                  <a:pt x="176987" y="511886"/>
                  <a:pt x="106070" y="555955"/>
                </a:cubicBezTo>
                <a:cubicBezTo>
                  <a:pt x="94640" y="537693"/>
                  <a:pt x="78486" y="516916"/>
                  <a:pt x="57607" y="493624"/>
                </a:cubicBezTo>
                <a:cubicBezTo>
                  <a:pt x="36728" y="470332"/>
                  <a:pt x="17526" y="451688"/>
                  <a:pt x="0" y="437693"/>
                </a:cubicBezTo>
                <a:cubicBezTo>
                  <a:pt x="91338" y="385623"/>
                  <a:pt x="173533" y="320904"/>
                  <a:pt x="246583" y="243535"/>
                </a:cubicBezTo>
                <a:cubicBezTo>
                  <a:pt x="319633" y="166167"/>
                  <a:pt x="376834" y="84989"/>
                  <a:pt x="418185" y="0"/>
                </a:cubicBezTo>
                <a:close/>
              </a:path>
            </a:pathLst>
          </a:cu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sp>
        <p:nvSpPr>
          <p:cNvPr id="16" name="任意多边形: 形状 11"/>
          <p:cNvSpPr/>
          <p:nvPr>
            <p:custDataLst>
              <p:tags r:id="rId8"/>
            </p:custDataLst>
          </p:nvPr>
        </p:nvSpPr>
        <p:spPr>
          <a:xfrm>
            <a:off x="8229889" y="3552486"/>
            <a:ext cx="380711" cy="326811"/>
          </a:xfrm>
          <a:custGeom>
            <a:avLst/>
            <a:gdLst/>
            <a:ahLst/>
            <a:cxnLst/>
            <a:rect l="l" t="t" r="r" b="b"/>
            <a:pathLst>
              <a:path w="680314" h="583997">
                <a:moveTo>
                  <a:pt x="575462" y="0"/>
                </a:moveTo>
                <a:lnTo>
                  <a:pt x="680314" y="68276"/>
                </a:lnTo>
                <a:cubicBezTo>
                  <a:pt x="644931" y="125857"/>
                  <a:pt x="602310" y="183515"/>
                  <a:pt x="552450" y="241250"/>
                </a:cubicBezTo>
                <a:cubicBezTo>
                  <a:pt x="502590" y="298984"/>
                  <a:pt x="452958" y="351460"/>
                  <a:pt x="403555" y="398679"/>
                </a:cubicBezTo>
                <a:cubicBezTo>
                  <a:pt x="427431" y="414528"/>
                  <a:pt x="449478" y="429464"/>
                  <a:pt x="469697" y="443484"/>
                </a:cubicBezTo>
                <a:cubicBezTo>
                  <a:pt x="489915" y="457505"/>
                  <a:pt x="507695" y="470612"/>
                  <a:pt x="523037" y="482804"/>
                </a:cubicBezTo>
                <a:lnTo>
                  <a:pt x="415747" y="583997"/>
                </a:lnTo>
                <a:cubicBezTo>
                  <a:pt x="389708" y="561133"/>
                  <a:pt x="356443" y="534657"/>
                  <a:pt x="315953" y="504569"/>
                </a:cubicBezTo>
                <a:cubicBezTo>
                  <a:pt x="275464" y="474480"/>
                  <a:pt x="232807" y="443849"/>
                  <a:pt x="187983" y="412677"/>
                </a:cubicBezTo>
                <a:cubicBezTo>
                  <a:pt x="143158" y="381505"/>
                  <a:pt x="101224" y="352861"/>
                  <a:pt x="62179" y="326746"/>
                </a:cubicBezTo>
                <a:lnTo>
                  <a:pt x="160934" y="240183"/>
                </a:lnTo>
                <a:lnTo>
                  <a:pt x="285293" y="320650"/>
                </a:lnTo>
                <a:cubicBezTo>
                  <a:pt x="313690" y="294640"/>
                  <a:pt x="342544" y="266192"/>
                  <a:pt x="371856" y="235306"/>
                </a:cubicBezTo>
                <a:cubicBezTo>
                  <a:pt x="401168" y="204420"/>
                  <a:pt x="428803" y="173533"/>
                  <a:pt x="454762" y="142647"/>
                </a:cubicBezTo>
                <a:lnTo>
                  <a:pt x="0" y="142647"/>
                </a:lnTo>
                <a:lnTo>
                  <a:pt x="0" y="7316"/>
                </a:lnTo>
                <a:lnTo>
                  <a:pt x="551078" y="7316"/>
                </a:lnTo>
                <a:lnTo>
                  <a:pt x="575462" y="0"/>
                </a:lnTo>
                <a:close/>
              </a:path>
            </a:pathLst>
          </a:cu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sp>
        <p:nvSpPr>
          <p:cNvPr id="17" name="任意多边形: 形状 13"/>
          <p:cNvSpPr/>
          <p:nvPr>
            <p:custDataLst>
              <p:tags r:id="rId9"/>
            </p:custDataLst>
          </p:nvPr>
        </p:nvSpPr>
        <p:spPr>
          <a:xfrm>
            <a:off x="9014481" y="2425348"/>
            <a:ext cx="476284" cy="335473"/>
          </a:xfrm>
          <a:custGeom>
            <a:avLst/>
            <a:gdLst/>
            <a:ahLst/>
            <a:cxnLst/>
            <a:rect l="l" t="t" r="r" b="b"/>
            <a:pathLst>
              <a:path w="1077126" h="758678">
                <a:moveTo>
                  <a:pt x="328841" y="0"/>
                </a:moveTo>
                <a:lnTo>
                  <a:pt x="853931" y="163173"/>
                </a:lnTo>
                <a:lnTo>
                  <a:pt x="884048" y="164859"/>
                </a:lnTo>
                <a:lnTo>
                  <a:pt x="951207" y="260985"/>
                </a:lnTo>
                <a:cubicBezTo>
                  <a:pt x="905103" y="282668"/>
                  <a:pt x="854766" y="301543"/>
                  <a:pt x="800193" y="317613"/>
                </a:cubicBezTo>
                <a:cubicBezTo>
                  <a:pt x="745621" y="333682"/>
                  <a:pt x="689645" y="346049"/>
                  <a:pt x="632267" y="354714"/>
                </a:cubicBezTo>
                <a:lnTo>
                  <a:pt x="625385" y="376858"/>
                </a:lnTo>
                <a:lnTo>
                  <a:pt x="1077126" y="517238"/>
                </a:lnTo>
                <a:lnTo>
                  <a:pt x="1037373" y="645163"/>
                </a:lnTo>
                <a:lnTo>
                  <a:pt x="585632" y="504783"/>
                </a:lnTo>
                <a:lnTo>
                  <a:pt x="539281" y="653942"/>
                </a:lnTo>
                <a:cubicBezTo>
                  <a:pt x="528628" y="689678"/>
                  <a:pt x="514836" y="715745"/>
                  <a:pt x="497905" y="732141"/>
                </a:cubicBezTo>
                <a:cubicBezTo>
                  <a:pt x="480973" y="748537"/>
                  <a:pt x="457569" y="757260"/>
                  <a:pt x="427692" y="758310"/>
                </a:cubicBezTo>
                <a:cubicBezTo>
                  <a:pt x="397345" y="759933"/>
                  <a:pt x="363079" y="756192"/>
                  <a:pt x="324893" y="747089"/>
                </a:cubicBezTo>
                <a:cubicBezTo>
                  <a:pt x="286708" y="737986"/>
                  <a:pt x="243007" y="725575"/>
                  <a:pt x="193791" y="709856"/>
                </a:cubicBezTo>
                <a:cubicBezTo>
                  <a:pt x="195056" y="687639"/>
                  <a:pt x="194066" y="662409"/>
                  <a:pt x="190820" y="634167"/>
                </a:cubicBezTo>
                <a:cubicBezTo>
                  <a:pt x="187574" y="605925"/>
                  <a:pt x="183402" y="580662"/>
                  <a:pt x="178304" y="558379"/>
                </a:cubicBezTo>
                <a:cubicBezTo>
                  <a:pt x="216586" y="572137"/>
                  <a:pt x="253347" y="584624"/>
                  <a:pt x="288588" y="595842"/>
                </a:cubicBezTo>
                <a:cubicBezTo>
                  <a:pt x="323829" y="607059"/>
                  <a:pt x="348145" y="614403"/>
                  <a:pt x="361536" y="617874"/>
                </a:cubicBezTo>
                <a:cubicBezTo>
                  <a:pt x="373471" y="621663"/>
                  <a:pt x="382071" y="622578"/>
                  <a:pt x="387334" y="620620"/>
                </a:cubicBezTo>
                <a:cubicBezTo>
                  <a:pt x="392597" y="618662"/>
                  <a:pt x="396261" y="613890"/>
                  <a:pt x="398325" y="606306"/>
                </a:cubicBezTo>
                <a:lnTo>
                  <a:pt x="443590" y="460643"/>
                </a:lnTo>
                <a:lnTo>
                  <a:pt x="0" y="322797"/>
                </a:lnTo>
                <a:lnTo>
                  <a:pt x="39753" y="194872"/>
                </a:lnTo>
                <a:lnTo>
                  <a:pt x="483343" y="332718"/>
                </a:lnTo>
                <a:lnTo>
                  <a:pt x="505798" y="260458"/>
                </a:lnTo>
                <a:cubicBezTo>
                  <a:pt x="530771" y="258500"/>
                  <a:pt x="556173" y="255158"/>
                  <a:pt x="582006" y="250431"/>
                </a:cubicBezTo>
                <a:cubicBezTo>
                  <a:pt x="607838" y="245705"/>
                  <a:pt x="633293" y="240142"/>
                  <a:pt x="658368" y="233743"/>
                </a:cubicBezTo>
                <a:lnTo>
                  <a:pt x="291620" y="119775"/>
                </a:lnTo>
                <a:lnTo>
                  <a:pt x="328841" y="0"/>
                </a:lnTo>
                <a:close/>
              </a:path>
            </a:pathLst>
          </a:cu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dirty="0"/>
          </a:p>
        </p:txBody>
      </p:sp>
      <p:sp>
        <p:nvSpPr>
          <p:cNvPr id="18" name="PA-文本框 16"/>
          <p:cNvSpPr txBox="1"/>
          <p:nvPr>
            <p:custDataLst>
              <p:tags r:id="rId10"/>
            </p:custDataLst>
          </p:nvPr>
        </p:nvSpPr>
        <p:spPr>
          <a:xfrm>
            <a:off x="401320" y="2459355"/>
            <a:ext cx="7014210" cy="1445260"/>
          </a:xfrm>
          <a:prstGeom prst="rect">
            <a:avLst/>
          </a:prstGeom>
          <a:noFill/>
        </p:spPr>
        <p:txBody>
          <a:bodyPr wrap="square" rtlCol="0">
            <a:spAutoFit/>
          </a:bodyPr>
          <a:p>
            <a:pPr algn="l"/>
            <a:r>
              <a:rPr lang="zh-CN" altLang="en-US" sz="8800" b="1" dirty="0">
                <a:solidFill>
                  <a:srgbClr val="78522D"/>
                </a:solidFill>
                <a:latin typeface="汉仪文黑-85W" panose="00020600040101010101" pitchFamily="18" charset="-122"/>
                <a:ea typeface="汉仪文黑-85W" panose="00020600040101010101" pitchFamily="18" charset="-122"/>
              </a:rPr>
              <a:t>线上教材书展</a:t>
            </a:r>
            <a:endParaRPr lang="zh-CN" altLang="en-US" sz="8800" b="1" dirty="0">
              <a:solidFill>
                <a:srgbClr val="78522D"/>
              </a:solidFill>
              <a:latin typeface="汉仪文黑-85W" panose="00020600040101010101" pitchFamily="18" charset="-122"/>
              <a:ea typeface="汉仪文黑-85W" panose="00020600040101010101" pitchFamily="18" charset="-122"/>
            </a:endParaRPr>
          </a:p>
        </p:txBody>
      </p:sp>
      <p:grpSp>
        <p:nvGrpSpPr>
          <p:cNvPr id="118" name="组合 117"/>
          <p:cNvGrpSpPr/>
          <p:nvPr/>
        </p:nvGrpSpPr>
        <p:grpSpPr>
          <a:xfrm>
            <a:off x="685208" y="5013324"/>
            <a:ext cx="3099435" cy="452120"/>
            <a:chOff x="723308" y="4362449"/>
            <a:chExt cx="3099435" cy="452120"/>
          </a:xfrm>
        </p:grpSpPr>
        <p:sp>
          <p:nvSpPr>
            <p:cNvPr id="26" name="矩形: 圆角 25"/>
            <p:cNvSpPr/>
            <p:nvPr>
              <p:custDataLst>
                <p:tags r:id="rId11"/>
              </p:custDataLst>
            </p:nvPr>
          </p:nvSpPr>
          <p:spPr>
            <a:xfrm>
              <a:off x="723308" y="4362449"/>
              <a:ext cx="3099435" cy="452120"/>
            </a:xfrm>
            <a:prstGeom prst="roundRect">
              <a:avLst>
                <a:gd name="adj" fmla="val 20544"/>
              </a:avLst>
            </a:prstGeom>
            <a:noFill/>
            <a:ln>
              <a:solidFill>
                <a:srgbClr val="DC8E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noFill/>
              </a:endParaRPr>
            </a:p>
          </p:txBody>
        </p:sp>
        <p:sp>
          <p:nvSpPr>
            <p:cNvPr id="117" name="文本框 116"/>
            <p:cNvSpPr txBox="1"/>
            <p:nvPr>
              <p:custDataLst>
                <p:tags r:id="rId12"/>
              </p:custDataLst>
            </p:nvPr>
          </p:nvSpPr>
          <p:spPr>
            <a:xfrm>
              <a:off x="877613" y="4451984"/>
              <a:ext cx="2752725" cy="306705"/>
            </a:xfrm>
            <a:prstGeom prst="rect">
              <a:avLst/>
            </a:prstGeom>
            <a:noFill/>
          </p:spPr>
          <p:txBody>
            <a:bodyPr wrap="square" rtlCol="0">
              <a:spAutoFit/>
            </a:bodyPr>
            <a:p>
              <a:r>
                <a:rPr lang="zh-CN" altLang="en-US" sz="1400" dirty="0">
                  <a:solidFill>
                    <a:srgbClr val="674727"/>
                  </a:solidFill>
                  <a:latin typeface="汉仪文黑-85W" panose="00020600040101010101" pitchFamily="18" charset="-122"/>
                  <a:ea typeface="汉仪文黑-85W" panose="00020600040101010101" pitchFamily="18" charset="-122"/>
                </a:rPr>
                <a:t>时间：</a:t>
              </a:r>
              <a:r>
                <a:rPr lang="en-US" altLang="zh-CN" sz="1400" dirty="0">
                  <a:solidFill>
                    <a:srgbClr val="674727"/>
                  </a:solidFill>
                  <a:latin typeface="汉仪文黑-85W" panose="00020600040101010101" pitchFamily="18" charset="-122"/>
                  <a:ea typeface="汉仪文黑-85W" panose="00020600040101010101" pitchFamily="18" charset="-122"/>
                </a:rPr>
                <a:t>2024</a:t>
              </a:r>
              <a:r>
                <a:rPr lang="zh-CN" altLang="en-US" sz="1400" dirty="0">
                  <a:solidFill>
                    <a:srgbClr val="674727"/>
                  </a:solidFill>
                  <a:latin typeface="汉仪文黑-85W" panose="00020600040101010101" pitchFamily="18" charset="-122"/>
                  <a:ea typeface="汉仪文黑-85W" panose="00020600040101010101" pitchFamily="18" charset="-122"/>
                </a:rPr>
                <a:t>年</a:t>
              </a:r>
              <a:r>
                <a:rPr lang="en-US" altLang="zh-CN" sz="1400" dirty="0">
                  <a:solidFill>
                    <a:srgbClr val="674727"/>
                  </a:solidFill>
                  <a:latin typeface="汉仪文黑-85W" panose="00020600040101010101" pitchFamily="18" charset="-122"/>
                  <a:ea typeface="汉仪文黑-85W" panose="00020600040101010101" pitchFamily="18" charset="-122"/>
                </a:rPr>
                <a:t>4</a:t>
              </a:r>
              <a:r>
                <a:rPr lang="zh-CN" altLang="en-US" sz="1400" dirty="0">
                  <a:solidFill>
                    <a:srgbClr val="674727"/>
                  </a:solidFill>
                  <a:latin typeface="汉仪文黑-85W" panose="00020600040101010101" pitchFamily="18" charset="-122"/>
                  <a:ea typeface="汉仪文黑-85W" panose="00020600040101010101" pitchFamily="18" charset="-122"/>
                </a:rPr>
                <a:t>月</a:t>
              </a:r>
              <a:r>
                <a:rPr lang="en-US" altLang="zh-CN" sz="1400" dirty="0">
                  <a:solidFill>
                    <a:srgbClr val="674727"/>
                  </a:solidFill>
                  <a:latin typeface="汉仪文黑-85W" panose="00020600040101010101" pitchFamily="18" charset="-122"/>
                  <a:ea typeface="汉仪文黑-85W" panose="00020600040101010101" pitchFamily="18" charset="-122"/>
                </a:rPr>
                <a:t>10</a:t>
              </a:r>
              <a:r>
                <a:rPr lang="zh-CN" altLang="en-US" sz="1400" dirty="0">
                  <a:solidFill>
                    <a:srgbClr val="674727"/>
                  </a:solidFill>
                  <a:latin typeface="汉仪文黑-85W" panose="00020600040101010101" pitchFamily="18" charset="-122"/>
                  <a:ea typeface="汉仪文黑-85W" panose="00020600040101010101" pitchFamily="18" charset="-122"/>
                </a:rPr>
                <a:t>日</a:t>
              </a:r>
              <a:r>
                <a:rPr lang="en-US" altLang="zh-CN" sz="1400" dirty="0">
                  <a:solidFill>
                    <a:srgbClr val="674727"/>
                  </a:solidFill>
                  <a:latin typeface="汉仪文黑-85W" panose="00020600040101010101" pitchFamily="18" charset="-122"/>
                  <a:ea typeface="汉仪文黑-85W" panose="00020600040101010101" pitchFamily="18" charset="-122"/>
                </a:rPr>
                <a:t>-4</a:t>
              </a:r>
              <a:r>
                <a:rPr lang="zh-CN" altLang="en-US" sz="1400" dirty="0">
                  <a:solidFill>
                    <a:srgbClr val="674727"/>
                  </a:solidFill>
                  <a:latin typeface="汉仪文黑-85W" panose="00020600040101010101" pitchFamily="18" charset="-122"/>
                  <a:ea typeface="汉仪文黑-85W" panose="00020600040101010101" pitchFamily="18" charset="-122"/>
                </a:rPr>
                <a:t>月</a:t>
              </a:r>
              <a:r>
                <a:rPr lang="en-US" altLang="zh-CN" sz="1400" dirty="0">
                  <a:solidFill>
                    <a:srgbClr val="674727"/>
                  </a:solidFill>
                  <a:latin typeface="汉仪文黑-85W" panose="00020600040101010101" pitchFamily="18" charset="-122"/>
                  <a:ea typeface="汉仪文黑-85W" panose="00020600040101010101" pitchFamily="18" charset="-122"/>
                </a:rPr>
                <a:t>24</a:t>
              </a:r>
              <a:r>
                <a:rPr lang="zh-CN" altLang="en-US" sz="1400" dirty="0">
                  <a:solidFill>
                    <a:srgbClr val="674727"/>
                  </a:solidFill>
                  <a:latin typeface="汉仪文黑-85W" panose="00020600040101010101" pitchFamily="18" charset="-122"/>
                  <a:ea typeface="汉仪文黑-85W" panose="00020600040101010101" pitchFamily="18" charset="-122"/>
                </a:rPr>
                <a:t>日</a:t>
              </a:r>
              <a:endParaRPr lang="zh-CN" altLang="en-US" sz="1400" dirty="0">
                <a:solidFill>
                  <a:srgbClr val="674727"/>
                </a:solidFill>
                <a:latin typeface="汉仪文黑-85W" panose="00020600040101010101" pitchFamily="18" charset="-122"/>
                <a:ea typeface="汉仪文黑-85W" panose="00020600040101010101" pitchFamily="18" charset="-122"/>
              </a:endParaRPr>
            </a:p>
          </p:txBody>
        </p:sp>
      </p:grpSp>
      <p:sp>
        <p:nvSpPr>
          <p:cNvPr id="128" name="文本框 127"/>
          <p:cNvSpPr txBox="1"/>
          <p:nvPr>
            <p:custDataLst>
              <p:tags r:id="rId13"/>
            </p:custDataLst>
          </p:nvPr>
        </p:nvSpPr>
        <p:spPr>
          <a:xfrm>
            <a:off x="490220" y="2091690"/>
            <a:ext cx="6694170" cy="337185"/>
          </a:xfrm>
          <a:prstGeom prst="rect">
            <a:avLst/>
          </a:prstGeom>
          <a:noFill/>
        </p:spPr>
        <p:txBody>
          <a:bodyPr wrap="square" rtlCol="0">
            <a:spAutoFit/>
          </a:bodyPr>
          <a:p>
            <a:pPr algn="dist"/>
            <a:r>
              <a:rPr lang="en-US" altLang="zh-CN" sz="1600" dirty="0">
                <a:solidFill>
                  <a:srgbClr val="78522D">
                    <a:alpha val="64000"/>
                  </a:srgbClr>
                </a:solidFill>
                <a:latin typeface="+mn-ea"/>
              </a:rPr>
              <a:t>Online textbook fair</a:t>
            </a:r>
            <a:endParaRPr lang="en-US" altLang="zh-CN" sz="1600" dirty="0">
              <a:solidFill>
                <a:srgbClr val="78522D">
                  <a:alpha val="64000"/>
                </a:srgbClr>
              </a:solidFill>
              <a:latin typeface="+mn-ea"/>
            </a:endParaRPr>
          </a:p>
        </p:txBody>
      </p:sp>
      <p:sp>
        <p:nvSpPr>
          <p:cNvPr id="19" name="文本框 18"/>
          <p:cNvSpPr txBox="1"/>
          <p:nvPr/>
        </p:nvSpPr>
        <p:spPr>
          <a:xfrm>
            <a:off x="408305" y="998855"/>
            <a:ext cx="2599055" cy="1106805"/>
          </a:xfrm>
          <a:prstGeom prst="rect">
            <a:avLst/>
          </a:prstGeom>
          <a:noFill/>
        </p:spPr>
        <p:txBody>
          <a:bodyPr wrap="square" rtlCol="0" anchor="t">
            <a:spAutoFit/>
          </a:bodyPr>
          <a:p>
            <a:r>
              <a:rPr lang="en-US" altLang="zh-CN" sz="6600" b="1" dirty="0">
                <a:solidFill>
                  <a:srgbClr val="DC8E51"/>
                </a:solidFill>
                <a:latin typeface="汉仪雅酷黑简" panose="00020600040101010101" charset="-122"/>
                <a:ea typeface="汉仪雅酷黑简" panose="00020600040101010101" charset="-122"/>
                <a:sym typeface="+mn-ea"/>
              </a:rPr>
              <a:t>2024</a:t>
            </a:r>
            <a:endParaRPr lang="en-US" altLang="zh-CN" sz="6600" b="1" dirty="0">
              <a:solidFill>
                <a:srgbClr val="DC8E51"/>
              </a:solidFill>
              <a:latin typeface="汉仪雅酷黑简" panose="00020600040101010101" charset="-122"/>
              <a:ea typeface="汉仪雅酷黑简" panose="00020600040101010101" charset="-122"/>
              <a:sym typeface="+mn-ea"/>
            </a:endParaRPr>
          </a:p>
        </p:txBody>
      </p:sp>
    </p:spTree>
    <p:custDataLst>
      <p:tags r:id="rId14"/>
    </p:custDataLst>
  </p:cSld>
  <p:clrMapOvr>
    <a:masterClrMapping/>
  </p:clrMapOvr>
  <p:timing>
    <p:tnLst>
      <p:par>
        <p:cTn id="1" dur="indefinite" restart="never" nodeType="tmRoot"/>
      </p:par>
    </p:tnLst>
    <p:bldLst>
      <p:bldP spid="14" grpId="0" bldLvl="0" animBg="1"/>
      <p:bldP spid="15" grpId="0" bldLvl="0" animBg="1"/>
      <p:bldP spid="16" grpId="0" bldLvl="0" animBg="1"/>
      <p:bldP spid="17" grpId="0" bldLvl="0" animBg="1"/>
      <p:bldP spid="18" grpId="0"/>
      <p:bldP spid="12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p:sp>
        <p:nvSpPr>
          <p:cNvPr id="2" name="标题 1"/>
          <p:cNvSpPr>
            <a:spLocks noGrp="1"/>
          </p:cNvSpPr>
          <p:nvPr>
            <p:ph type="title"/>
          </p:nvPr>
        </p:nvSpPr>
        <p:spPr/>
        <p:txBody>
          <a:bodyPr/>
          <a:p>
            <a:r>
              <a:rPr lang="zh-CN" altLang="en-US" sz="2400"/>
              <a:t>线上书展介绍（需电脑操作）</a:t>
            </a:r>
            <a:endParaRPr lang="zh-CN" altLang="en-US" sz="2400"/>
          </a:p>
        </p:txBody>
      </p:sp>
      <p:sp>
        <p:nvSpPr>
          <p:cNvPr id="3" name="内容占位符 2"/>
          <p:cNvSpPr>
            <a:spLocks noGrp="1"/>
          </p:cNvSpPr>
          <p:nvPr>
            <p:ph idx="1"/>
          </p:nvPr>
        </p:nvSpPr>
        <p:spPr>
          <a:xfrm>
            <a:off x="551815" y="1556385"/>
            <a:ext cx="11055985" cy="4409440"/>
          </a:xfrm>
        </p:spPr>
        <p:txBody>
          <a:bodyPr>
            <a:normAutofit fontScale="90000"/>
          </a:bodyPr>
          <a:p>
            <a:pPr marL="0" lvl="0" indent="457200" algn="l">
              <a:lnSpc>
                <a:spcPct val="200000"/>
              </a:lnSpc>
              <a:spcBef>
                <a:spcPts val="1200"/>
              </a:spcBef>
              <a:buClrTx/>
              <a:buSzTx/>
              <a:buFontTx/>
              <a:buNone/>
            </a:pPr>
            <a:r>
              <a:rPr sz="2000">
                <a:solidFill>
                  <a:srgbClr val="000000"/>
                </a:solidFill>
                <a:latin typeface="微软雅黑" panose="020B0503020204020204" charset="-122"/>
                <a:cs typeface="微软雅黑" panose="020B0503020204020204" charset="-122"/>
                <a:sym typeface="+mn-ea"/>
              </a:rPr>
              <a:t>为做好教材服务工作，提高学校优秀教材选用率，搭建国内优秀教材出版社与教师的互动交流平台，学校联合教材供应商邀请与我校学科专业相关的优质出版社举办教材书展活动</a:t>
            </a:r>
            <a:r>
              <a:rPr sz="2000">
                <a:solidFill>
                  <a:srgbClr val="000000"/>
                </a:solidFill>
                <a:latin typeface="微软雅黑" panose="020B0503020204020204" charset="-122"/>
                <a:cs typeface="微软雅黑" panose="020B0503020204020204" charset="-122"/>
                <a:sym typeface="+mn-ea"/>
              </a:rPr>
              <a:t>。</a:t>
            </a:r>
            <a:endParaRPr sz="2000">
              <a:solidFill>
                <a:srgbClr val="000000"/>
              </a:solidFill>
              <a:latin typeface="微软雅黑" panose="020B0503020204020204" charset="-122"/>
              <a:cs typeface="微软雅黑" panose="020B0503020204020204" charset="-122"/>
              <a:sym typeface="+mn-ea"/>
            </a:endParaRPr>
          </a:p>
          <a:p>
            <a:pPr marL="0" lvl="0" indent="457200" algn="l">
              <a:lnSpc>
                <a:spcPct val="200000"/>
              </a:lnSpc>
              <a:spcBef>
                <a:spcPts val="1200"/>
              </a:spcBef>
              <a:buClrTx/>
              <a:buSzTx/>
              <a:buFontTx/>
              <a:buNone/>
            </a:pPr>
            <a:r>
              <a:rPr sz="2000">
                <a:solidFill>
                  <a:srgbClr val="000000"/>
                </a:solidFill>
                <a:latin typeface="微软雅黑" panose="020B0503020204020204" charset="-122"/>
                <a:cs typeface="微软雅黑" panose="020B0503020204020204" charset="-122"/>
                <a:sym typeface="+mn-ea"/>
              </a:rPr>
              <a:t>以下书展目录点击可直接链接到各出版社网站平台（</a:t>
            </a:r>
            <a:r>
              <a:rPr sz="2000">
                <a:solidFill>
                  <a:srgbClr val="FF0000"/>
                </a:solidFill>
                <a:latin typeface="微软雅黑" panose="020B0503020204020204" charset="-122"/>
                <a:cs typeface="微软雅黑" panose="020B0503020204020204" charset="-122"/>
                <a:sym typeface="+mn-ea"/>
              </a:rPr>
              <a:t>请先点击</a:t>
            </a:r>
            <a:r>
              <a:rPr lang="en-US" altLang="zh-CN" sz="2000">
                <a:solidFill>
                  <a:srgbClr val="FF0000"/>
                </a:solidFill>
                <a:latin typeface="微软雅黑" panose="020B0503020204020204" charset="-122"/>
                <a:cs typeface="微软雅黑" panose="020B0503020204020204" charset="-122"/>
                <a:sym typeface="+mn-ea"/>
              </a:rPr>
              <a:t>PPT</a:t>
            </a:r>
            <a:r>
              <a:rPr sz="2000">
                <a:solidFill>
                  <a:srgbClr val="FF0000"/>
                </a:solidFill>
                <a:latin typeface="微软雅黑" panose="020B0503020204020204" charset="-122"/>
                <a:cs typeface="微软雅黑" panose="020B0503020204020204" charset="-122"/>
                <a:sym typeface="+mn-ea"/>
              </a:rPr>
              <a:t>开始再点击超链接</a:t>
            </a:r>
            <a:r>
              <a:rPr sz="2000">
                <a:solidFill>
                  <a:srgbClr val="000000"/>
                </a:solidFill>
                <a:latin typeface="微软雅黑" panose="020B0503020204020204" charset="-122"/>
                <a:cs typeface="微软雅黑" panose="020B0503020204020204" charset="-122"/>
                <a:sym typeface="+mn-ea"/>
              </a:rPr>
              <a:t>），进入平台可查看样书信息及部分样章，并可线上申请样书（每家出版社可申请</a:t>
            </a:r>
            <a:r>
              <a:rPr lang="en-US" altLang="zh-CN" sz="2000">
                <a:solidFill>
                  <a:srgbClr val="000000"/>
                </a:solidFill>
                <a:latin typeface="微软雅黑" panose="020B0503020204020204" charset="-122"/>
                <a:cs typeface="微软雅黑" panose="020B0503020204020204" charset="-122"/>
                <a:sym typeface="+mn-ea"/>
              </a:rPr>
              <a:t>1-2</a:t>
            </a:r>
            <a:r>
              <a:rPr sz="2000">
                <a:solidFill>
                  <a:srgbClr val="000000"/>
                </a:solidFill>
                <a:latin typeface="微软雅黑" panose="020B0503020204020204" charset="-122"/>
                <a:cs typeface="微软雅黑" panose="020B0503020204020204" charset="-122"/>
                <a:sym typeface="+mn-ea"/>
              </a:rPr>
              <a:t>本）。</a:t>
            </a:r>
            <a:endParaRPr sz="2000">
              <a:solidFill>
                <a:srgbClr val="000000"/>
              </a:solidFill>
              <a:latin typeface="微软雅黑" panose="020B0503020204020204" charset="-122"/>
              <a:cs typeface="微软雅黑" panose="020B0503020204020204" charset="-122"/>
              <a:sym typeface="+mn-ea"/>
            </a:endParaRPr>
          </a:p>
          <a:p>
            <a:pPr marL="0" lvl="0" indent="457200" algn="l">
              <a:lnSpc>
                <a:spcPct val="200000"/>
              </a:lnSpc>
              <a:spcBef>
                <a:spcPts val="1200"/>
              </a:spcBef>
              <a:buClrTx/>
              <a:buSzTx/>
              <a:buFontTx/>
              <a:buNone/>
            </a:pPr>
            <a:r>
              <a:rPr sz="2000">
                <a:solidFill>
                  <a:srgbClr val="000000"/>
                </a:solidFill>
                <a:latin typeface="微软雅黑" panose="020B0503020204020204" charset="-122"/>
                <a:cs typeface="微软雅黑" panose="020B0503020204020204" charset="-122"/>
                <a:sym typeface="+mn-ea"/>
              </a:rPr>
              <a:t>另，如有老师有教材编写、出版方面的问题想与相关出版社沟通，请联系学校教务处课程与教材中心，联系电话：</a:t>
            </a:r>
            <a:r>
              <a:rPr lang="en-US" altLang="zh-CN" sz="2000">
                <a:solidFill>
                  <a:srgbClr val="000000"/>
                </a:solidFill>
                <a:latin typeface="微软雅黑" panose="020B0503020204020204" charset="-122"/>
                <a:cs typeface="微软雅黑" panose="020B0503020204020204" charset="-122"/>
                <a:sym typeface="+mn-ea"/>
              </a:rPr>
              <a:t>84895881</a:t>
            </a:r>
            <a:r>
              <a:rPr sz="2000">
                <a:solidFill>
                  <a:srgbClr val="000000"/>
                </a:solidFill>
                <a:latin typeface="微软雅黑" panose="020B0503020204020204" charset="-122"/>
                <a:cs typeface="微软雅黑" panose="020B0503020204020204" charset="-122"/>
                <a:sym typeface="+mn-ea"/>
              </a:rPr>
              <a:t>（许</a:t>
            </a:r>
            <a:r>
              <a:rPr sz="2000">
                <a:solidFill>
                  <a:srgbClr val="000000"/>
                </a:solidFill>
                <a:latin typeface="微软雅黑" panose="020B0503020204020204" charset="-122"/>
                <a:cs typeface="微软雅黑" panose="020B0503020204020204" charset="-122"/>
                <a:sym typeface="+mn-ea"/>
              </a:rPr>
              <a:t>老师）。</a:t>
            </a:r>
            <a:endParaRPr lang="en-US" altLang="zh-CN" sz="2000">
              <a:solidFill>
                <a:srgbClr val="000000"/>
              </a:solidFill>
              <a:latin typeface="微软雅黑" panose="020B0503020204020204" charset="-122"/>
              <a:cs typeface="微软雅黑" panose="020B0503020204020204" charset="-122"/>
              <a:sym typeface="+mn-ea"/>
            </a:endParaRP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3084" name="文本框 15"/>
          <p:cNvSpPr txBox="1">
            <a:spLocks noChangeArrowheads="1"/>
          </p:cNvSpPr>
          <p:nvPr>
            <p:custDataLst>
              <p:tags r:id="rId1"/>
            </p:custDataLst>
          </p:nvPr>
        </p:nvSpPr>
        <p:spPr bwMode="auto">
          <a:xfrm>
            <a:off x="2133452" y="1675419"/>
            <a:ext cx="459740" cy="1251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algn="r"/>
            <a:r>
              <a:rPr lang="en-US" altLang="zh-CN" sz="1800" b="1" dirty="0">
                <a:solidFill>
                  <a:schemeClr val="bg2">
                    <a:lumMod val="75000"/>
                  </a:schemeClr>
                </a:solidFill>
                <a:latin typeface="微软雅黑" panose="020B0503020204020204" charset="-122"/>
                <a:ea typeface="微软雅黑" panose="020B0503020204020204" charset="-122"/>
              </a:rPr>
              <a:t>Contents</a:t>
            </a:r>
            <a:endParaRPr lang="en-US" altLang="zh-CN" sz="1800" b="1" dirty="0">
              <a:solidFill>
                <a:schemeClr val="bg2">
                  <a:lumMod val="75000"/>
                </a:schemeClr>
              </a:solidFill>
              <a:latin typeface="微软雅黑" panose="020B0503020204020204" charset="-122"/>
              <a:ea typeface="微软雅黑" panose="020B0503020204020204" charset="-122"/>
            </a:endParaRPr>
          </a:p>
        </p:txBody>
      </p:sp>
      <p:sp>
        <p:nvSpPr>
          <p:cNvPr id="17" name="矩形 16"/>
          <p:cNvSpPr/>
          <p:nvPr>
            <p:custDataLst>
              <p:tags r:id="rId2"/>
            </p:custDataLst>
          </p:nvPr>
        </p:nvSpPr>
        <p:spPr>
          <a:xfrm>
            <a:off x="1415890" y="1361891"/>
            <a:ext cx="871538" cy="1322546"/>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3600" b="1" dirty="0">
                <a:solidFill>
                  <a:srgbClr val="44969A"/>
                </a:solidFill>
                <a:latin typeface="微软雅黑" panose="020B0503020204020204" charset="-122"/>
                <a:ea typeface="微软雅黑" panose="020B0503020204020204" charset="-122"/>
              </a:rPr>
              <a:t>目录</a:t>
            </a:r>
            <a:endParaRPr lang="zh-CN" altLang="en-US" sz="3600" b="1" dirty="0">
              <a:solidFill>
                <a:srgbClr val="44969A"/>
              </a:solidFill>
              <a:latin typeface="微软雅黑" panose="020B0503020204020204" charset="-122"/>
              <a:ea typeface="微软雅黑" panose="020B0503020204020204" charset="-122"/>
            </a:endParaRPr>
          </a:p>
        </p:txBody>
      </p:sp>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78375" flipV="1">
            <a:off x="724570" y="358030"/>
            <a:ext cx="1183492" cy="3757118"/>
          </a:xfrm>
          <a:prstGeom prst="rect">
            <a:avLst/>
          </a:prstGeom>
        </p:spPr>
      </p:pic>
      <p:sp>
        <p:nvSpPr>
          <p:cNvPr id="19" name="椭圆 7"/>
          <p:cNvSpPr>
            <a:spLocks noChangeArrowheads="1"/>
          </p:cNvSpPr>
          <p:nvPr>
            <p:custDataLst>
              <p:tags r:id="rId4"/>
            </p:custDataLst>
          </p:nvPr>
        </p:nvSpPr>
        <p:spPr bwMode="auto">
          <a:xfrm>
            <a:off x="4295870" y="763825"/>
            <a:ext cx="432197" cy="432197"/>
          </a:xfrm>
          <a:prstGeom prst="ellipse">
            <a:avLst/>
          </a:prstGeom>
          <a:solidFill>
            <a:schemeClr val="accent1">
              <a:lumMod val="75000"/>
            </a:schemeClr>
          </a:solidFill>
          <a:ln>
            <a:noFill/>
          </a:ln>
        </p:spPr>
        <p:txBody>
          <a:bodyPr lIns="0" tIns="0" rIns="0" bIns="0"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eaLnBrk="1" hangingPunct="1">
              <a:buFont typeface="Arial" panose="020B0604020202020204" pitchFamily="34" charset="0"/>
              <a:buNone/>
              <a:defRPr/>
            </a:pPr>
            <a:r>
              <a:rPr lang="en-US" sz="1500">
                <a:solidFill>
                  <a:srgbClr val="FFFFFF"/>
                </a:solidFill>
                <a:latin typeface="Impact" panose="020B0806030902050204" pitchFamily="34" charset="0"/>
              </a:rPr>
              <a:t>0</a:t>
            </a:r>
            <a:r>
              <a:rPr lang="en-US" sz="1500" b="1">
                <a:solidFill>
                  <a:srgbClr val="FFFFFF"/>
                </a:solidFill>
                <a:latin typeface="Impact" panose="020B0806030902050204" pitchFamily="34" charset="0"/>
              </a:rPr>
              <a:t>1</a:t>
            </a:r>
            <a:endParaRPr lang="en-US" altLang="en-US" sz="1500" b="1">
              <a:solidFill>
                <a:srgbClr val="FFFFFF"/>
              </a:solidFill>
              <a:latin typeface="Impact" panose="020B0806030902050204" pitchFamily="34" charset="0"/>
            </a:endParaRPr>
          </a:p>
        </p:txBody>
      </p:sp>
      <p:sp>
        <p:nvSpPr>
          <p:cNvPr id="20" name="椭圆 11"/>
          <p:cNvSpPr>
            <a:spLocks noChangeArrowheads="1"/>
          </p:cNvSpPr>
          <p:nvPr>
            <p:custDataLst>
              <p:tags r:id="rId5"/>
            </p:custDataLst>
          </p:nvPr>
        </p:nvSpPr>
        <p:spPr bwMode="auto">
          <a:xfrm>
            <a:off x="4271645" y="1339850"/>
            <a:ext cx="432435" cy="450215"/>
          </a:xfrm>
          <a:prstGeom prst="ellipse">
            <a:avLst/>
          </a:prstGeom>
          <a:solidFill>
            <a:schemeClr val="accent1">
              <a:lumMod val="75000"/>
            </a:schemeClr>
          </a:solidFill>
          <a:ln>
            <a:noFill/>
          </a:ln>
        </p:spPr>
        <p:txBody>
          <a:bodyPr lIns="0" tIns="0" rIns="0" bIns="0"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eaLnBrk="1" hangingPunct="1">
              <a:buFont typeface="Arial" panose="020B0604020202020204" pitchFamily="34" charset="0"/>
              <a:buNone/>
              <a:defRPr/>
            </a:pPr>
            <a:r>
              <a:rPr lang="en-US" sz="1500">
                <a:solidFill>
                  <a:srgbClr val="FFFFFF"/>
                </a:solidFill>
                <a:latin typeface="Impact" panose="020B0806030902050204" pitchFamily="34" charset="0"/>
              </a:rPr>
              <a:t>02</a:t>
            </a:r>
            <a:endParaRPr lang="zh-CN" altLang="en-US" sz="1500">
              <a:solidFill>
                <a:srgbClr val="FFFFFF"/>
              </a:solidFill>
              <a:latin typeface="Impact" panose="020B0806030902050204" pitchFamily="34" charset="0"/>
            </a:endParaRPr>
          </a:p>
        </p:txBody>
      </p:sp>
      <p:sp>
        <p:nvSpPr>
          <p:cNvPr id="21" name="椭圆 12"/>
          <p:cNvSpPr>
            <a:spLocks noChangeArrowheads="1"/>
          </p:cNvSpPr>
          <p:nvPr>
            <p:custDataLst>
              <p:tags r:id="rId6"/>
            </p:custDataLst>
          </p:nvPr>
        </p:nvSpPr>
        <p:spPr bwMode="auto">
          <a:xfrm>
            <a:off x="4272375" y="1951990"/>
            <a:ext cx="432197" cy="432197"/>
          </a:xfrm>
          <a:prstGeom prst="ellipse">
            <a:avLst/>
          </a:prstGeom>
          <a:solidFill>
            <a:schemeClr val="accent1">
              <a:lumMod val="75000"/>
            </a:schemeClr>
          </a:solidFill>
          <a:ln>
            <a:noFill/>
          </a:ln>
        </p:spPr>
        <p:txBody>
          <a:bodyPr lIns="0" tIns="0" rIns="0" bIns="0"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eaLnBrk="1" hangingPunct="1">
              <a:buFont typeface="Arial" panose="020B0604020202020204" pitchFamily="34" charset="0"/>
              <a:buNone/>
              <a:defRPr/>
            </a:pPr>
            <a:r>
              <a:rPr lang="en-US" sz="1500">
                <a:solidFill>
                  <a:srgbClr val="FFFFFF"/>
                </a:solidFill>
                <a:latin typeface="Impact" panose="020B0806030902050204" pitchFamily="34" charset="0"/>
              </a:rPr>
              <a:t>03</a:t>
            </a:r>
            <a:endParaRPr lang="zh-CN" altLang="en-US" sz="1500">
              <a:solidFill>
                <a:srgbClr val="FFFFFF"/>
              </a:solidFill>
              <a:latin typeface="Impact" panose="020B0806030902050204" pitchFamily="34" charset="0"/>
            </a:endParaRPr>
          </a:p>
        </p:txBody>
      </p:sp>
      <p:sp>
        <p:nvSpPr>
          <p:cNvPr id="22" name="椭圆 13"/>
          <p:cNvSpPr>
            <a:spLocks noChangeArrowheads="1"/>
          </p:cNvSpPr>
          <p:nvPr>
            <p:custDataLst>
              <p:tags r:id="rId7"/>
            </p:custDataLst>
          </p:nvPr>
        </p:nvSpPr>
        <p:spPr bwMode="auto">
          <a:xfrm>
            <a:off x="4276185" y="2492136"/>
            <a:ext cx="432197" cy="432197"/>
          </a:xfrm>
          <a:prstGeom prst="ellipse">
            <a:avLst/>
          </a:prstGeom>
          <a:solidFill>
            <a:schemeClr val="accent1">
              <a:lumMod val="75000"/>
            </a:schemeClr>
          </a:solidFill>
          <a:ln>
            <a:noFill/>
          </a:ln>
        </p:spPr>
        <p:txBody>
          <a:bodyPr lIns="0" tIns="0" rIns="0" bIns="0"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eaLnBrk="1" hangingPunct="1">
              <a:buFont typeface="Arial" panose="020B0604020202020204" pitchFamily="34" charset="0"/>
              <a:buNone/>
              <a:defRPr/>
            </a:pPr>
            <a:r>
              <a:rPr lang="en-US" sz="1500" dirty="0">
                <a:solidFill>
                  <a:srgbClr val="FFFFFF"/>
                </a:solidFill>
                <a:latin typeface="Impact" panose="020B0806030902050204" pitchFamily="34" charset="0"/>
              </a:rPr>
              <a:t>04</a:t>
            </a:r>
            <a:endParaRPr lang="zh-CN" altLang="en-US" sz="1500" dirty="0">
              <a:solidFill>
                <a:srgbClr val="FFFFFF"/>
              </a:solidFill>
              <a:latin typeface="Impact" panose="020B0806030902050204" pitchFamily="34" charset="0"/>
            </a:endParaRPr>
          </a:p>
        </p:txBody>
      </p:sp>
      <p:sp>
        <p:nvSpPr>
          <p:cNvPr id="23" name="文本框 19">
            <a:hlinkClick r:id="rId8" action="ppaction://hlinkfile"/>
          </p:cNvPr>
          <p:cNvSpPr txBox="1">
            <a:spLocks noChangeArrowheads="1"/>
          </p:cNvSpPr>
          <p:nvPr>
            <p:custDataLst>
              <p:tags r:id="rId9"/>
            </p:custDataLst>
          </p:nvPr>
        </p:nvSpPr>
        <p:spPr bwMode="auto">
          <a:xfrm>
            <a:off x="4871438" y="834945"/>
            <a:ext cx="2953941" cy="43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a:solidFill>
                  <a:schemeClr val="tx1"/>
                </a:solidFill>
                <a:latin typeface="Calibri" panose="020F050202020403020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eaLnBrk="1" hangingPunct="1">
              <a:defRPr/>
            </a:pPr>
            <a:r>
              <a:rPr lang="en-US" altLang="zh-CN" sz="1500">
                <a:solidFill>
                  <a:schemeClr val="dk1"/>
                </a:solidFill>
                <a:latin typeface="微软雅黑" panose="020B0503020204020204" charset="-122"/>
                <a:ea typeface="微软雅黑" panose="020B0503020204020204" charset="-122"/>
                <a:cs typeface="微软雅黑" panose="020B0503020204020204" charset="-122"/>
                <a:sym typeface="+mn-ea"/>
                <a:hlinkClick r:id="rId8" action="ppaction://hlinkfile"/>
              </a:rPr>
              <a:t>高等教育出版社</a:t>
            </a:r>
            <a:endParaRPr lang="zh-CN" altLang="en-US" sz="1500" dirty="0">
              <a:latin typeface="+mn-lt"/>
              <a:ea typeface="+mn-ea"/>
            </a:endParaRPr>
          </a:p>
        </p:txBody>
      </p:sp>
      <p:sp>
        <p:nvSpPr>
          <p:cNvPr id="24" name="文本框 20"/>
          <p:cNvSpPr txBox="1">
            <a:spLocks noChangeArrowheads="1"/>
          </p:cNvSpPr>
          <p:nvPr>
            <p:custDataLst>
              <p:tags r:id="rId10"/>
            </p:custDataLst>
          </p:nvPr>
        </p:nvSpPr>
        <p:spPr bwMode="auto">
          <a:xfrm>
            <a:off x="4889500" y="1385570"/>
            <a:ext cx="1932305" cy="431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a:solidFill>
                  <a:schemeClr val="tx1"/>
                </a:solidFill>
                <a:latin typeface="Calibri" panose="020F050202020403020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defRPr/>
            </a:pPr>
            <a:r>
              <a:rPr lang="en-US" altLang="zh-CN" sz="1500">
                <a:solidFill>
                  <a:schemeClr val="dk1"/>
                </a:solidFill>
                <a:latin typeface="微软雅黑" panose="020B0503020204020204" charset="-122"/>
                <a:ea typeface="微软雅黑" panose="020B0503020204020204" charset="-122"/>
                <a:cs typeface="微软雅黑" panose="020B0503020204020204" charset="-122"/>
                <a:sym typeface="+mn-ea"/>
                <a:hlinkClick r:id="rId11"/>
              </a:rPr>
              <a:t>机械工业出版社</a:t>
            </a:r>
            <a:endParaRPr lang="zh-CN" altLang="en-US" sz="1500" dirty="0">
              <a:latin typeface="+mn-lt"/>
              <a:ea typeface="+mn-ea"/>
            </a:endParaRPr>
          </a:p>
        </p:txBody>
      </p:sp>
      <p:sp>
        <p:nvSpPr>
          <p:cNvPr id="25" name="文本框 21"/>
          <p:cNvSpPr txBox="1">
            <a:spLocks noChangeArrowheads="1"/>
          </p:cNvSpPr>
          <p:nvPr>
            <p:custDataLst>
              <p:tags r:id="rId12"/>
            </p:custDataLst>
          </p:nvPr>
        </p:nvSpPr>
        <p:spPr bwMode="auto">
          <a:xfrm>
            <a:off x="4856198" y="5258435"/>
            <a:ext cx="2953941" cy="43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a:solidFill>
                  <a:schemeClr val="tx1"/>
                </a:solidFill>
                <a:latin typeface="Calibri" panose="020F050202020403020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defRPr/>
            </a:pPr>
            <a:r>
              <a:rPr lang="zh-CN" altLang="en-US" sz="1500">
                <a:solidFill>
                  <a:schemeClr val="dk1"/>
                </a:solidFill>
                <a:latin typeface="微软雅黑" panose="020B0503020204020204" charset="-122"/>
                <a:ea typeface="微软雅黑" panose="020B0503020204020204" charset="-122"/>
                <a:cs typeface="微软雅黑" panose="020B0503020204020204" charset="-122"/>
                <a:sym typeface="+mn-ea"/>
                <a:hlinkClick r:id="rId13"/>
              </a:rPr>
              <a:t>人民交通出版社</a:t>
            </a:r>
            <a:endParaRPr lang="zh-CN" altLang="en-US" sz="1500" dirty="0">
              <a:latin typeface="+mn-lt"/>
              <a:ea typeface="+mn-ea"/>
            </a:endParaRPr>
          </a:p>
        </p:txBody>
      </p:sp>
      <p:sp>
        <p:nvSpPr>
          <p:cNvPr id="26" name="文本框 22"/>
          <p:cNvSpPr txBox="1">
            <a:spLocks noChangeArrowheads="1"/>
          </p:cNvSpPr>
          <p:nvPr>
            <p:custDataLst>
              <p:tags r:id="rId14"/>
            </p:custDataLst>
          </p:nvPr>
        </p:nvSpPr>
        <p:spPr bwMode="auto">
          <a:xfrm>
            <a:off x="4888865" y="2492375"/>
            <a:ext cx="1717675" cy="431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a:solidFill>
                  <a:schemeClr val="tx1"/>
                </a:solidFill>
                <a:latin typeface="Calibri" panose="020F050202020403020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defRPr/>
            </a:pPr>
            <a:r>
              <a:rPr lang="zh-CN" altLang="en-US" sz="1500">
                <a:solidFill>
                  <a:schemeClr val="dk1"/>
                </a:solidFill>
                <a:latin typeface="微软雅黑" panose="020B0503020204020204" charset="-122"/>
                <a:ea typeface="微软雅黑" panose="020B0503020204020204" charset="-122"/>
                <a:cs typeface="微软雅黑" panose="020B0503020204020204" charset="-122"/>
                <a:sym typeface="+mn-ea"/>
                <a:hlinkClick r:id="rId15" action="ppaction://hlinkfile"/>
              </a:rPr>
              <a:t>人民邮电出版社</a:t>
            </a:r>
            <a:endParaRPr lang="zh-CN" altLang="en-US" sz="1500" dirty="0">
              <a:latin typeface="+mn-lt"/>
              <a:ea typeface="+mn-ea"/>
            </a:endParaRPr>
          </a:p>
        </p:txBody>
      </p:sp>
      <p:sp>
        <p:nvSpPr>
          <p:cNvPr id="27" name="椭圆 13"/>
          <p:cNvSpPr>
            <a:spLocks noChangeArrowheads="1"/>
          </p:cNvSpPr>
          <p:nvPr>
            <p:custDataLst>
              <p:tags r:id="rId16"/>
            </p:custDataLst>
          </p:nvPr>
        </p:nvSpPr>
        <p:spPr bwMode="auto">
          <a:xfrm>
            <a:off x="4295870" y="3032204"/>
            <a:ext cx="432197" cy="432197"/>
          </a:xfrm>
          <a:prstGeom prst="ellipse">
            <a:avLst/>
          </a:prstGeom>
          <a:solidFill>
            <a:schemeClr val="accent1">
              <a:lumMod val="75000"/>
            </a:schemeClr>
          </a:solidFill>
          <a:ln>
            <a:noFill/>
          </a:ln>
        </p:spPr>
        <p:txBody>
          <a:bodyPr lIns="0" tIns="0" rIns="0" bIns="0"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eaLnBrk="1" hangingPunct="1">
              <a:buFont typeface="Arial" panose="020B0604020202020204" pitchFamily="34" charset="0"/>
              <a:buNone/>
              <a:defRPr/>
            </a:pPr>
            <a:r>
              <a:rPr lang="en-US" sz="1500" dirty="0">
                <a:solidFill>
                  <a:srgbClr val="FFFFFF"/>
                </a:solidFill>
                <a:latin typeface="Impact" panose="020B0806030902050204" pitchFamily="34" charset="0"/>
              </a:rPr>
              <a:t>05</a:t>
            </a:r>
            <a:endParaRPr lang="zh-CN" altLang="en-US" sz="1500" dirty="0">
              <a:solidFill>
                <a:srgbClr val="FFFFFF"/>
              </a:solidFill>
              <a:latin typeface="Impact" panose="020B0806030902050204" pitchFamily="34" charset="0"/>
            </a:endParaRPr>
          </a:p>
        </p:txBody>
      </p:sp>
      <p:sp>
        <p:nvSpPr>
          <p:cNvPr id="28" name="文本框 22"/>
          <p:cNvSpPr txBox="1">
            <a:spLocks noChangeArrowheads="1"/>
          </p:cNvSpPr>
          <p:nvPr>
            <p:custDataLst>
              <p:tags r:id="rId17"/>
            </p:custDataLst>
          </p:nvPr>
        </p:nvSpPr>
        <p:spPr bwMode="auto">
          <a:xfrm>
            <a:off x="7713698" y="817563"/>
            <a:ext cx="2953941" cy="431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a:solidFill>
                  <a:schemeClr val="tx1"/>
                </a:solidFill>
                <a:latin typeface="Calibri" panose="020F050202020403020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defRPr/>
            </a:pPr>
            <a:r>
              <a:rPr lang="zh-CN" altLang="en-US" sz="1500">
                <a:solidFill>
                  <a:schemeClr val="dk1"/>
                </a:solidFill>
                <a:latin typeface="微软雅黑" panose="020B0503020204020204" charset="-122"/>
                <a:ea typeface="微软雅黑" panose="020B0503020204020204" charset="-122"/>
                <a:cs typeface="微软雅黑" panose="020B0503020204020204" charset="-122"/>
                <a:sym typeface="+mn-ea"/>
                <a:hlinkClick r:id="rId18" action="ppaction://hlinkfile"/>
              </a:rPr>
              <a:t>西安电子科技出版社</a:t>
            </a:r>
            <a:r>
              <a:rPr lang="en-US" altLang="zh-CN" sz="1500">
                <a:solidFill>
                  <a:schemeClr val="dk1"/>
                </a:solidFill>
                <a:latin typeface="微软雅黑" panose="020B0503020204020204" charset="-122"/>
                <a:ea typeface="微软雅黑" panose="020B0503020204020204" charset="-122"/>
                <a:cs typeface="微软雅黑" panose="020B0503020204020204" charset="-122"/>
                <a:sym typeface="+mn-ea"/>
              </a:rPr>
              <a:t> </a:t>
            </a:r>
            <a:endParaRPr lang="zh-CN" altLang="en-US" sz="1500" dirty="0">
              <a:latin typeface="+mn-lt"/>
              <a:ea typeface="+mn-ea"/>
            </a:endParaRPr>
          </a:p>
        </p:txBody>
      </p:sp>
      <p:sp>
        <p:nvSpPr>
          <p:cNvPr id="3" name="椭圆 13"/>
          <p:cNvSpPr>
            <a:spLocks noChangeArrowheads="1"/>
          </p:cNvSpPr>
          <p:nvPr>
            <p:custDataLst>
              <p:tags r:id="rId19"/>
            </p:custDataLst>
          </p:nvPr>
        </p:nvSpPr>
        <p:spPr bwMode="auto">
          <a:xfrm>
            <a:off x="4289520" y="4184094"/>
            <a:ext cx="432197" cy="432197"/>
          </a:xfrm>
          <a:prstGeom prst="ellipse">
            <a:avLst/>
          </a:prstGeom>
          <a:solidFill>
            <a:schemeClr val="accent1">
              <a:lumMod val="75000"/>
            </a:schemeClr>
          </a:solidFill>
          <a:ln>
            <a:noFill/>
          </a:ln>
        </p:spPr>
        <p:txBody>
          <a:bodyPr lIns="0" tIns="0" rIns="0" bIns="0"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eaLnBrk="1" hangingPunct="1">
              <a:buFont typeface="Arial" panose="020B0604020202020204" pitchFamily="34" charset="0"/>
              <a:buNone/>
              <a:defRPr/>
            </a:pPr>
            <a:r>
              <a:rPr lang="en-US" sz="1500" dirty="0">
                <a:solidFill>
                  <a:srgbClr val="FFFFFF"/>
                </a:solidFill>
                <a:latin typeface="Impact" panose="020B0806030902050204" pitchFamily="34" charset="0"/>
              </a:rPr>
              <a:t>07</a:t>
            </a:r>
            <a:endParaRPr lang="zh-CN" altLang="en-US" sz="1500" dirty="0">
              <a:solidFill>
                <a:srgbClr val="FFFFFF"/>
              </a:solidFill>
              <a:latin typeface="Impact" panose="020B0806030902050204" pitchFamily="34" charset="0"/>
            </a:endParaRPr>
          </a:p>
        </p:txBody>
      </p:sp>
      <p:sp>
        <p:nvSpPr>
          <p:cNvPr id="4" name="椭圆 13"/>
          <p:cNvSpPr>
            <a:spLocks noChangeArrowheads="1"/>
          </p:cNvSpPr>
          <p:nvPr>
            <p:custDataLst>
              <p:tags r:id="rId20"/>
            </p:custDataLst>
          </p:nvPr>
        </p:nvSpPr>
        <p:spPr bwMode="auto">
          <a:xfrm>
            <a:off x="4295870" y="3608149"/>
            <a:ext cx="432197" cy="432197"/>
          </a:xfrm>
          <a:prstGeom prst="ellipse">
            <a:avLst/>
          </a:prstGeom>
          <a:solidFill>
            <a:schemeClr val="accent1">
              <a:lumMod val="75000"/>
            </a:schemeClr>
          </a:solidFill>
          <a:ln>
            <a:noFill/>
          </a:ln>
        </p:spPr>
        <p:txBody>
          <a:bodyPr lIns="0" tIns="0" rIns="0" bIns="0"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eaLnBrk="1" hangingPunct="1">
              <a:buFont typeface="Arial" panose="020B0604020202020204" pitchFamily="34" charset="0"/>
              <a:buNone/>
              <a:defRPr/>
            </a:pPr>
            <a:r>
              <a:rPr lang="en-US" sz="1500" dirty="0">
                <a:solidFill>
                  <a:srgbClr val="FFFFFF"/>
                </a:solidFill>
                <a:latin typeface="Impact" panose="020B0806030902050204" pitchFamily="34" charset="0"/>
              </a:rPr>
              <a:t>06</a:t>
            </a:r>
            <a:endParaRPr lang="zh-CN" altLang="en-US" sz="1500" dirty="0">
              <a:solidFill>
                <a:srgbClr val="FFFFFF"/>
              </a:solidFill>
              <a:latin typeface="Impact" panose="020B0806030902050204" pitchFamily="34" charset="0"/>
            </a:endParaRPr>
          </a:p>
        </p:txBody>
      </p:sp>
      <p:sp>
        <p:nvSpPr>
          <p:cNvPr id="5" name="椭圆 13"/>
          <p:cNvSpPr>
            <a:spLocks noChangeArrowheads="1"/>
          </p:cNvSpPr>
          <p:nvPr>
            <p:custDataLst>
              <p:tags r:id="rId21"/>
            </p:custDataLst>
          </p:nvPr>
        </p:nvSpPr>
        <p:spPr bwMode="auto">
          <a:xfrm>
            <a:off x="4295140" y="4753610"/>
            <a:ext cx="421640" cy="432435"/>
          </a:xfrm>
          <a:prstGeom prst="ellipse">
            <a:avLst/>
          </a:prstGeom>
          <a:solidFill>
            <a:schemeClr val="accent1">
              <a:lumMod val="75000"/>
            </a:schemeClr>
          </a:solidFill>
          <a:ln>
            <a:noFill/>
          </a:ln>
        </p:spPr>
        <p:txBody>
          <a:bodyPr lIns="0" tIns="0" rIns="0" bIns="0"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eaLnBrk="1" hangingPunct="1">
              <a:buFont typeface="Arial" panose="020B0604020202020204" pitchFamily="34" charset="0"/>
              <a:buNone/>
              <a:defRPr/>
            </a:pPr>
            <a:r>
              <a:rPr lang="en-US" sz="1500" dirty="0">
                <a:solidFill>
                  <a:srgbClr val="FFFFFF"/>
                </a:solidFill>
                <a:latin typeface="Impact" panose="020B0806030902050204" pitchFamily="34" charset="0"/>
              </a:rPr>
              <a:t>08</a:t>
            </a:r>
            <a:endParaRPr lang="zh-CN" altLang="en-US" sz="1500" dirty="0">
              <a:solidFill>
                <a:srgbClr val="FFFFFF"/>
              </a:solidFill>
              <a:latin typeface="Impact" panose="020B0806030902050204" pitchFamily="34" charset="0"/>
            </a:endParaRPr>
          </a:p>
        </p:txBody>
      </p:sp>
      <p:sp>
        <p:nvSpPr>
          <p:cNvPr id="8" name="文本框 22"/>
          <p:cNvSpPr txBox="1">
            <a:spLocks noChangeArrowheads="1"/>
          </p:cNvSpPr>
          <p:nvPr>
            <p:custDataLst>
              <p:tags r:id="rId22"/>
            </p:custDataLst>
          </p:nvPr>
        </p:nvSpPr>
        <p:spPr bwMode="auto">
          <a:xfrm>
            <a:off x="4871720" y="3644265"/>
            <a:ext cx="1948815" cy="431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a:solidFill>
                  <a:schemeClr val="tx1"/>
                </a:solidFill>
                <a:latin typeface="Calibri" panose="020F050202020403020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defRPr/>
            </a:pPr>
            <a:r>
              <a:rPr lang="zh-CN" altLang="en-US" sz="1500">
                <a:solidFill>
                  <a:schemeClr val="dk1"/>
                </a:solidFill>
                <a:latin typeface="微软雅黑" panose="020B0503020204020204" charset="-122"/>
                <a:ea typeface="微软雅黑" panose="020B0503020204020204" charset="-122"/>
                <a:cs typeface="微软雅黑" panose="020B0503020204020204" charset="-122"/>
                <a:sym typeface="+mn-ea"/>
                <a:hlinkClick r:id="rId23" action="ppaction://hlinkfile"/>
              </a:rPr>
              <a:t>北京大学出版社</a:t>
            </a:r>
            <a:r>
              <a:rPr lang="en-US" altLang="zh-CN" sz="1500">
                <a:solidFill>
                  <a:schemeClr val="dk1"/>
                </a:solidFill>
                <a:latin typeface="微软雅黑" panose="020B0503020204020204" charset="-122"/>
                <a:ea typeface="微软雅黑" panose="020B0503020204020204" charset="-122"/>
                <a:cs typeface="微软雅黑" panose="020B0503020204020204" charset="-122"/>
                <a:sym typeface="+mn-ea"/>
              </a:rPr>
              <a:t> </a:t>
            </a:r>
            <a:endParaRPr lang="zh-CN" altLang="en-US" sz="1500" dirty="0">
              <a:latin typeface="+mn-lt"/>
              <a:ea typeface="+mn-ea"/>
            </a:endParaRPr>
          </a:p>
        </p:txBody>
      </p:sp>
      <p:sp>
        <p:nvSpPr>
          <p:cNvPr id="9" name="文本框 22"/>
          <p:cNvSpPr txBox="1">
            <a:spLocks noChangeArrowheads="1"/>
          </p:cNvSpPr>
          <p:nvPr>
            <p:custDataLst>
              <p:tags r:id="rId24"/>
            </p:custDataLst>
          </p:nvPr>
        </p:nvSpPr>
        <p:spPr bwMode="auto">
          <a:xfrm>
            <a:off x="4871438" y="4167188"/>
            <a:ext cx="2953941" cy="431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a:solidFill>
                  <a:schemeClr val="tx1"/>
                </a:solidFill>
                <a:latin typeface="Calibri" panose="020F050202020403020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defRPr/>
            </a:pPr>
            <a:r>
              <a:rPr lang="zh-CN" altLang="en-US" sz="1500">
                <a:solidFill>
                  <a:schemeClr val="dk1"/>
                </a:solidFill>
                <a:latin typeface="微软雅黑" panose="020B0503020204020204" charset="-122"/>
                <a:ea typeface="微软雅黑" panose="020B0503020204020204" charset="-122"/>
                <a:cs typeface="微软雅黑" panose="020B0503020204020204" charset="-122"/>
                <a:sym typeface="+mn-ea"/>
                <a:hlinkClick r:id="rId25" action="ppaction://hlinkfile"/>
              </a:rPr>
              <a:t>清华大学出版社</a:t>
            </a:r>
            <a:endParaRPr lang="zh-CN" altLang="en-US" sz="1500" dirty="0">
              <a:latin typeface="+mn-lt"/>
              <a:ea typeface="+mn-ea"/>
            </a:endParaRPr>
          </a:p>
        </p:txBody>
      </p:sp>
      <p:sp>
        <p:nvSpPr>
          <p:cNvPr id="11" name="文本框 22"/>
          <p:cNvSpPr txBox="1">
            <a:spLocks noChangeArrowheads="1"/>
          </p:cNvSpPr>
          <p:nvPr>
            <p:custDataLst>
              <p:tags r:id="rId26"/>
            </p:custDataLst>
          </p:nvPr>
        </p:nvSpPr>
        <p:spPr bwMode="auto">
          <a:xfrm>
            <a:off x="4872355" y="1943100"/>
            <a:ext cx="2157095" cy="431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a:solidFill>
                  <a:schemeClr val="tx1"/>
                </a:solidFill>
                <a:latin typeface="Calibri" panose="020F050202020403020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defRPr/>
            </a:pPr>
            <a:r>
              <a:rPr lang="zh-CN" altLang="en-US" sz="1500">
                <a:solidFill>
                  <a:schemeClr val="dk1"/>
                </a:solidFill>
                <a:latin typeface="微软雅黑" panose="020B0503020204020204" charset="-122"/>
                <a:ea typeface="微软雅黑" panose="020B0503020204020204" charset="-122"/>
                <a:cs typeface="微软雅黑" panose="020B0503020204020204" charset="-122"/>
                <a:sym typeface="+mn-ea"/>
                <a:hlinkClick r:id="rId27" action="ppaction://hlinkfile"/>
              </a:rPr>
              <a:t>化学工业出版社</a:t>
            </a:r>
            <a:r>
              <a:rPr lang="en-US" altLang="zh-CN" sz="1500">
                <a:solidFill>
                  <a:schemeClr val="dk1"/>
                </a:solidFill>
                <a:latin typeface="微软雅黑" panose="020B0503020204020204" charset="-122"/>
                <a:ea typeface="微软雅黑" panose="020B0503020204020204" charset="-122"/>
                <a:cs typeface="微软雅黑" panose="020B0503020204020204" charset="-122"/>
                <a:sym typeface="+mn-ea"/>
              </a:rPr>
              <a:t> </a:t>
            </a:r>
            <a:endParaRPr lang="zh-CN" altLang="en-US" sz="1500" dirty="0">
              <a:solidFill>
                <a:schemeClr val="dk1"/>
              </a:solidFill>
              <a:latin typeface="微软雅黑" panose="020B0503020204020204" charset="-122"/>
              <a:ea typeface="微软雅黑" panose="020B0503020204020204" charset="-122"/>
              <a:cs typeface="微软雅黑" panose="020B0503020204020204" charset="-122"/>
              <a:sym typeface="+mn-ea"/>
            </a:endParaRPr>
          </a:p>
        </p:txBody>
      </p:sp>
      <p:sp>
        <p:nvSpPr>
          <p:cNvPr id="10" name="椭圆 13"/>
          <p:cNvSpPr>
            <a:spLocks noChangeArrowheads="1"/>
          </p:cNvSpPr>
          <p:nvPr>
            <p:custDataLst>
              <p:tags r:id="rId28"/>
            </p:custDataLst>
          </p:nvPr>
        </p:nvSpPr>
        <p:spPr bwMode="auto">
          <a:xfrm>
            <a:off x="4277360" y="5258435"/>
            <a:ext cx="421640" cy="432435"/>
          </a:xfrm>
          <a:prstGeom prst="ellipse">
            <a:avLst/>
          </a:prstGeom>
          <a:solidFill>
            <a:schemeClr val="accent1">
              <a:lumMod val="75000"/>
            </a:schemeClr>
          </a:solidFill>
          <a:ln>
            <a:noFill/>
          </a:ln>
        </p:spPr>
        <p:txBody>
          <a:bodyPr lIns="0" tIns="0" rIns="0" bIns="0"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eaLnBrk="1" hangingPunct="1">
              <a:buFont typeface="Arial" panose="020B0604020202020204" pitchFamily="34" charset="0"/>
              <a:buNone/>
              <a:defRPr/>
            </a:pPr>
            <a:r>
              <a:rPr lang="en-US" sz="1500" dirty="0">
                <a:solidFill>
                  <a:srgbClr val="FFFFFF"/>
                </a:solidFill>
                <a:latin typeface="Impact" panose="020B0806030902050204" pitchFamily="34" charset="0"/>
              </a:rPr>
              <a:t>09</a:t>
            </a:r>
            <a:endParaRPr lang="zh-CN" altLang="en-US" sz="1500" dirty="0">
              <a:solidFill>
                <a:srgbClr val="FFFFFF"/>
              </a:solidFill>
              <a:latin typeface="Impact" panose="020B0806030902050204" pitchFamily="34" charset="0"/>
            </a:endParaRPr>
          </a:p>
        </p:txBody>
      </p:sp>
      <p:sp>
        <p:nvSpPr>
          <p:cNvPr id="13" name="文本框 22"/>
          <p:cNvSpPr txBox="1">
            <a:spLocks noChangeArrowheads="1"/>
          </p:cNvSpPr>
          <p:nvPr>
            <p:custDataLst>
              <p:tags r:id="rId29"/>
            </p:custDataLst>
          </p:nvPr>
        </p:nvSpPr>
        <p:spPr bwMode="auto">
          <a:xfrm>
            <a:off x="4841875" y="4759325"/>
            <a:ext cx="2967990" cy="431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a:solidFill>
                  <a:schemeClr val="tx1"/>
                </a:solidFill>
                <a:latin typeface="Calibri" panose="020F050202020403020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defRPr/>
            </a:pPr>
            <a:r>
              <a:rPr lang="zh-CN" altLang="en-US" sz="1500">
                <a:solidFill>
                  <a:schemeClr val="dk1"/>
                </a:solidFill>
                <a:latin typeface="微软雅黑" panose="020B0503020204020204" charset="-122"/>
                <a:ea typeface="微软雅黑" panose="020B0503020204020204" charset="-122"/>
                <a:cs typeface="微软雅黑" panose="020B0503020204020204" charset="-122"/>
                <a:sym typeface="+mn-ea"/>
                <a:hlinkClick r:id="rId30"/>
              </a:rPr>
              <a:t>中国人民大学出版社</a:t>
            </a:r>
            <a:r>
              <a:rPr lang="en-US" altLang="zh-CN" sz="1500">
                <a:solidFill>
                  <a:schemeClr val="dk1"/>
                </a:solidFill>
                <a:latin typeface="微软雅黑" panose="020B0503020204020204" charset="-122"/>
                <a:ea typeface="微软雅黑" panose="020B0503020204020204" charset="-122"/>
                <a:cs typeface="微软雅黑" panose="020B0503020204020204" charset="-122"/>
                <a:sym typeface="+mn-ea"/>
                <a:hlinkClick r:id="rId31" action="ppaction://hlinkfile"/>
              </a:rPr>
              <a:t> </a:t>
            </a:r>
            <a:endParaRPr lang="zh-CN" altLang="en-US" sz="1500" dirty="0">
              <a:latin typeface="+mn-lt"/>
              <a:ea typeface="+mn-ea"/>
            </a:endParaRPr>
          </a:p>
        </p:txBody>
      </p:sp>
      <p:sp>
        <p:nvSpPr>
          <p:cNvPr id="14" name="椭圆 13"/>
          <p:cNvSpPr>
            <a:spLocks noChangeArrowheads="1"/>
          </p:cNvSpPr>
          <p:nvPr>
            <p:custDataLst>
              <p:tags r:id="rId32"/>
            </p:custDataLst>
          </p:nvPr>
        </p:nvSpPr>
        <p:spPr bwMode="auto">
          <a:xfrm>
            <a:off x="7247890" y="768350"/>
            <a:ext cx="421640" cy="432435"/>
          </a:xfrm>
          <a:prstGeom prst="ellipse">
            <a:avLst/>
          </a:prstGeom>
          <a:solidFill>
            <a:schemeClr val="accent1">
              <a:lumMod val="75000"/>
            </a:schemeClr>
          </a:solidFill>
          <a:ln>
            <a:noFill/>
          </a:ln>
        </p:spPr>
        <p:txBody>
          <a:bodyPr lIns="0" tIns="0" rIns="0" bIns="0"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eaLnBrk="1" hangingPunct="1">
              <a:buFont typeface="Arial" panose="020B0604020202020204" pitchFamily="34" charset="0"/>
              <a:buNone/>
              <a:defRPr/>
            </a:pPr>
            <a:r>
              <a:rPr lang="en-US" sz="1500" dirty="0">
                <a:solidFill>
                  <a:srgbClr val="FFFFFF"/>
                </a:solidFill>
                <a:latin typeface="Impact" panose="020B0806030902050204" pitchFamily="34" charset="0"/>
              </a:rPr>
              <a:t>10</a:t>
            </a:r>
            <a:endParaRPr lang="zh-CN" altLang="en-US" sz="1500" dirty="0">
              <a:solidFill>
                <a:srgbClr val="FFFFFF"/>
              </a:solidFill>
              <a:latin typeface="Impact" panose="020B0806030902050204" pitchFamily="34" charset="0"/>
            </a:endParaRPr>
          </a:p>
        </p:txBody>
      </p:sp>
      <p:sp>
        <p:nvSpPr>
          <p:cNvPr id="16" name="文本框 22"/>
          <p:cNvSpPr txBox="1">
            <a:spLocks noChangeArrowheads="1"/>
          </p:cNvSpPr>
          <p:nvPr>
            <p:custDataLst>
              <p:tags r:id="rId33"/>
            </p:custDataLst>
          </p:nvPr>
        </p:nvSpPr>
        <p:spPr bwMode="auto">
          <a:xfrm>
            <a:off x="4856480" y="3101975"/>
            <a:ext cx="1882775" cy="431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a:solidFill>
                  <a:schemeClr val="tx1"/>
                </a:solidFill>
                <a:latin typeface="Calibri" panose="020F050202020403020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defRPr/>
            </a:pPr>
            <a:r>
              <a:rPr lang="en-US" altLang="zh-CN" sz="1500">
                <a:solidFill>
                  <a:schemeClr val="dk1"/>
                </a:solidFill>
                <a:latin typeface="微软雅黑" panose="020B0503020204020204" charset="-122"/>
                <a:ea typeface="微软雅黑" panose="020B0503020204020204" charset="-122"/>
                <a:cs typeface="微软雅黑" panose="020B0503020204020204" charset="-122"/>
                <a:sym typeface="+mn-ea"/>
              </a:rPr>
              <a:t> </a:t>
            </a:r>
            <a:r>
              <a:rPr lang="zh-CN" altLang="en-US" sz="1500">
                <a:solidFill>
                  <a:schemeClr val="dk1"/>
                </a:solidFill>
                <a:latin typeface="微软雅黑" panose="020B0503020204020204" charset="-122"/>
                <a:ea typeface="微软雅黑" panose="020B0503020204020204" charset="-122"/>
                <a:cs typeface="微软雅黑" panose="020B0503020204020204" charset="-122"/>
                <a:sym typeface="+mn-ea"/>
                <a:hlinkClick r:id="rId34" action="ppaction://hlinkfile"/>
              </a:rPr>
              <a:t>电子工业出版社</a:t>
            </a:r>
            <a:endParaRPr lang="zh-CN" altLang="en-US" sz="1500" dirty="0">
              <a:solidFill>
                <a:schemeClr val="dk1"/>
              </a:solidFill>
              <a:latin typeface="微软雅黑" panose="020B0503020204020204" charset="-122"/>
              <a:ea typeface="微软雅黑" panose="020B0503020204020204" charset="-122"/>
              <a:cs typeface="微软雅黑" panose="020B0503020204020204" charset="-122"/>
              <a:sym typeface="+mn-ea"/>
              <a:hlinkClick r:id="rId31" action="ppaction://hlinkfile"/>
            </a:endParaRPr>
          </a:p>
        </p:txBody>
      </p:sp>
      <p:sp>
        <p:nvSpPr>
          <p:cNvPr id="30" name="椭圆 29"/>
          <p:cNvSpPr>
            <a:spLocks noChangeArrowheads="1"/>
          </p:cNvSpPr>
          <p:nvPr>
            <p:custDataLst>
              <p:tags r:id="rId35"/>
            </p:custDataLst>
          </p:nvPr>
        </p:nvSpPr>
        <p:spPr bwMode="auto">
          <a:xfrm>
            <a:off x="7247890" y="2150110"/>
            <a:ext cx="421640" cy="432435"/>
          </a:xfrm>
          <a:prstGeom prst="ellipse">
            <a:avLst/>
          </a:prstGeom>
          <a:solidFill>
            <a:schemeClr val="accent1">
              <a:lumMod val="75000"/>
            </a:schemeClr>
          </a:solidFill>
          <a:ln>
            <a:noFill/>
          </a:ln>
        </p:spPr>
        <p:txBody>
          <a:bodyPr lIns="0" tIns="0" rIns="0" bIns="0"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eaLnBrk="1" hangingPunct="1">
              <a:buFont typeface="Arial" panose="020B0604020202020204" pitchFamily="34" charset="0"/>
              <a:buNone/>
              <a:defRPr/>
            </a:pPr>
            <a:r>
              <a:rPr lang="en-US" sz="1500" dirty="0">
                <a:solidFill>
                  <a:srgbClr val="FFFFFF"/>
                </a:solidFill>
                <a:latin typeface="Impact" panose="020B0806030902050204" pitchFamily="34" charset="0"/>
              </a:rPr>
              <a:t>12</a:t>
            </a:r>
            <a:endParaRPr lang="zh-CN" altLang="en-US" sz="1500" dirty="0">
              <a:solidFill>
                <a:srgbClr val="FFFFFF"/>
              </a:solidFill>
              <a:latin typeface="Impact" panose="020B0806030902050204" pitchFamily="34" charset="0"/>
            </a:endParaRPr>
          </a:p>
        </p:txBody>
      </p:sp>
      <p:sp>
        <p:nvSpPr>
          <p:cNvPr id="32" name="文本框 22"/>
          <p:cNvSpPr txBox="1">
            <a:spLocks noChangeArrowheads="1"/>
          </p:cNvSpPr>
          <p:nvPr>
            <p:custDataLst>
              <p:tags r:id="rId36"/>
            </p:custDataLst>
          </p:nvPr>
        </p:nvSpPr>
        <p:spPr bwMode="auto">
          <a:xfrm>
            <a:off x="7752080" y="2348230"/>
            <a:ext cx="2649220" cy="431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a:solidFill>
                  <a:schemeClr val="tx1"/>
                </a:solidFill>
                <a:latin typeface="Calibri" panose="020F050202020403020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defRPr/>
            </a:pPr>
            <a:r>
              <a:rPr lang="zh-CN" sz="1500">
                <a:solidFill>
                  <a:schemeClr val="dk1"/>
                </a:solidFill>
                <a:latin typeface="微软雅黑" panose="020B0503020204020204" charset="-122"/>
                <a:ea typeface="微软雅黑" panose="020B0503020204020204" charset="-122"/>
                <a:cs typeface="微软雅黑" panose="020B0503020204020204" charset="-122"/>
                <a:sym typeface="+mn-ea"/>
                <a:hlinkClick r:id="rId37"/>
              </a:rPr>
              <a:t>东北财经大学出版社</a:t>
            </a:r>
            <a:r>
              <a:rPr lang="zh-CN" sz="1500">
                <a:solidFill>
                  <a:srgbClr val="718BD5"/>
                </a:solidFill>
                <a:latin typeface="+mn-ea"/>
                <a:ea typeface="+mn-ea"/>
                <a:cs typeface="微软雅黑" panose="020B0503020204020204" charset="-122"/>
                <a:sym typeface="+mn-ea"/>
              </a:rPr>
              <a:t>（</a:t>
            </a:r>
            <a:r>
              <a:rPr lang="zh-CN" altLang="en-US" sz="1500">
                <a:solidFill>
                  <a:srgbClr val="718BD5"/>
                </a:solidFill>
                <a:latin typeface="+mn-ea"/>
                <a:ea typeface="+mn-ea"/>
                <a:sym typeface="+mn-ea"/>
              </a:rPr>
              <a:t>需注册、人工审核后申请样书）</a:t>
            </a:r>
            <a:endParaRPr lang="zh-CN" altLang="en-US" sz="1500">
              <a:latin typeface="黑体" panose="02010609060101010101" charset="-122"/>
              <a:ea typeface="黑体" panose="02010609060101010101" charset="-122"/>
            </a:endParaRPr>
          </a:p>
          <a:p>
            <a:pPr>
              <a:defRPr/>
            </a:pPr>
            <a:endParaRPr lang="zh-CN" altLang="en-US" sz="1500">
              <a:solidFill>
                <a:schemeClr val="dk1"/>
              </a:solidFill>
              <a:latin typeface="微软雅黑" panose="020B0503020204020204" charset="-122"/>
              <a:ea typeface="微软雅黑" panose="020B0503020204020204" charset="-122"/>
              <a:cs typeface="微软雅黑" panose="020B0503020204020204" charset="-122"/>
              <a:sym typeface="+mn-ea"/>
              <a:hlinkClick r:id="rId37"/>
            </a:endParaRPr>
          </a:p>
        </p:txBody>
      </p:sp>
      <p:sp>
        <p:nvSpPr>
          <p:cNvPr id="33" name="椭圆 32"/>
          <p:cNvSpPr>
            <a:spLocks noChangeArrowheads="1"/>
          </p:cNvSpPr>
          <p:nvPr>
            <p:custDataLst>
              <p:tags r:id="rId38"/>
            </p:custDataLst>
          </p:nvPr>
        </p:nvSpPr>
        <p:spPr bwMode="auto">
          <a:xfrm>
            <a:off x="7256780" y="3028315"/>
            <a:ext cx="421640" cy="432435"/>
          </a:xfrm>
          <a:prstGeom prst="ellipse">
            <a:avLst/>
          </a:prstGeom>
          <a:solidFill>
            <a:schemeClr val="accent1">
              <a:lumMod val="75000"/>
            </a:schemeClr>
          </a:solidFill>
          <a:ln>
            <a:noFill/>
          </a:ln>
        </p:spPr>
        <p:txBody>
          <a:bodyPr lIns="0" tIns="0" rIns="0" bIns="0"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eaLnBrk="1" hangingPunct="1">
              <a:buFont typeface="Arial" panose="020B0604020202020204" pitchFamily="34" charset="0"/>
              <a:buNone/>
              <a:defRPr/>
            </a:pPr>
            <a:r>
              <a:rPr lang="en-US" sz="1500" dirty="0">
                <a:solidFill>
                  <a:srgbClr val="FFFFFF"/>
                </a:solidFill>
                <a:latin typeface="Impact" panose="020B0806030902050204" pitchFamily="34" charset="0"/>
              </a:rPr>
              <a:t>13</a:t>
            </a:r>
            <a:endParaRPr lang="zh-CN" altLang="en-US" sz="1500" dirty="0">
              <a:solidFill>
                <a:srgbClr val="FFFFFF"/>
              </a:solidFill>
              <a:latin typeface="Impact" panose="020B0806030902050204" pitchFamily="34" charset="0"/>
            </a:endParaRPr>
          </a:p>
        </p:txBody>
      </p:sp>
      <p:sp>
        <p:nvSpPr>
          <p:cNvPr id="7" name="椭圆 6"/>
          <p:cNvSpPr>
            <a:spLocks noChangeArrowheads="1"/>
          </p:cNvSpPr>
          <p:nvPr>
            <p:custDataLst>
              <p:tags r:id="rId39"/>
            </p:custDataLst>
          </p:nvPr>
        </p:nvSpPr>
        <p:spPr bwMode="auto">
          <a:xfrm>
            <a:off x="7247890" y="1412240"/>
            <a:ext cx="421640" cy="435610"/>
          </a:xfrm>
          <a:prstGeom prst="ellipse">
            <a:avLst/>
          </a:prstGeom>
          <a:solidFill>
            <a:schemeClr val="accent1">
              <a:lumMod val="75000"/>
            </a:schemeClr>
          </a:solidFill>
          <a:ln>
            <a:noFill/>
          </a:ln>
        </p:spPr>
        <p:txBody>
          <a:bodyPr lIns="0" tIns="0" rIns="0" bIns="0"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eaLnBrk="1" hangingPunct="1">
              <a:buFont typeface="Arial" panose="020B0604020202020204" pitchFamily="34" charset="0"/>
              <a:buNone/>
              <a:defRPr/>
            </a:pPr>
            <a:r>
              <a:rPr lang="en-US" sz="1500" dirty="0">
                <a:solidFill>
                  <a:srgbClr val="FFFFFF"/>
                </a:solidFill>
                <a:latin typeface="Impact" panose="020B0806030902050204" pitchFamily="34" charset="0"/>
              </a:rPr>
              <a:t>11</a:t>
            </a:r>
            <a:endParaRPr lang="zh-CN" altLang="en-US" sz="1500" dirty="0">
              <a:solidFill>
                <a:srgbClr val="FFFFFF"/>
              </a:solidFill>
              <a:latin typeface="Impact" panose="020B0806030902050204" pitchFamily="34" charset="0"/>
            </a:endParaRPr>
          </a:p>
        </p:txBody>
      </p:sp>
      <p:sp>
        <p:nvSpPr>
          <p:cNvPr id="35" name="文本框 22"/>
          <p:cNvSpPr txBox="1">
            <a:spLocks noChangeArrowheads="1"/>
          </p:cNvSpPr>
          <p:nvPr>
            <p:custDataLst>
              <p:tags r:id="rId40"/>
            </p:custDataLst>
          </p:nvPr>
        </p:nvSpPr>
        <p:spPr bwMode="auto">
          <a:xfrm>
            <a:off x="7713698" y="1411923"/>
            <a:ext cx="2953941" cy="431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a:solidFill>
                  <a:schemeClr val="tx1"/>
                </a:solidFill>
                <a:latin typeface="Calibri" panose="020F050202020403020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defRPr/>
            </a:pPr>
            <a:r>
              <a:rPr lang="zh-CN" sz="1500">
                <a:solidFill>
                  <a:schemeClr val="dk1"/>
                </a:solidFill>
                <a:latin typeface="微软雅黑" panose="020B0503020204020204" charset="-122"/>
                <a:ea typeface="微软雅黑" panose="020B0503020204020204" charset="-122"/>
                <a:cs typeface="微软雅黑" panose="020B0503020204020204" charset="-122"/>
                <a:sym typeface="+mn-ea"/>
                <a:hlinkClick r:id="rId41"/>
              </a:rPr>
              <a:t>中国轻工业出版社</a:t>
            </a:r>
            <a:endParaRPr lang="zh-CN" sz="1500" dirty="0">
              <a:latin typeface="+mn-lt"/>
              <a:ea typeface="+mn-ea"/>
            </a:endParaRPr>
          </a:p>
        </p:txBody>
      </p:sp>
      <p:sp>
        <p:nvSpPr>
          <p:cNvPr id="18" name="文本框 22"/>
          <p:cNvSpPr txBox="1">
            <a:spLocks noChangeArrowheads="1"/>
          </p:cNvSpPr>
          <p:nvPr>
            <p:custDataLst>
              <p:tags r:id="rId42"/>
            </p:custDataLst>
          </p:nvPr>
        </p:nvSpPr>
        <p:spPr bwMode="auto">
          <a:xfrm>
            <a:off x="7751798" y="3029268"/>
            <a:ext cx="2953941" cy="431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a:solidFill>
                  <a:schemeClr val="tx1"/>
                </a:solidFill>
                <a:latin typeface="Calibri" panose="020F050202020403020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defRPr/>
            </a:pPr>
            <a:r>
              <a:rPr lang="zh-CN" sz="1500" dirty="0">
                <a:latin typeface="+mn-lt"/>
                <a:ea typeface="+mn-ea"/>
                <a:hlinkClick r:id="rId43" action="ppaction://hlinkfile"/>
              </a:rPr>
              <a:t>北京航空航天大学出版社</a:t>
            </a:r>
            <a:endParaRPr lang="zh-CN" sz="1500" dirty="0">
              <a:latin typeface="+mn-lt"/>
              <a:ea typeface="+mn-ea"/>
            </a:endParaRPr>
          </a:p>
        </p:txBody>
      </p:sp>
    </p:spTree>
    <p:custDataLst>
      <p:tags r:id="rId44"/>
    </p:custDataLst>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timing>
    <p:tnLst>
      <p:par>
        <p:cTn id="1" dur="indefinite" restart="never" nodeType="tmRoot"/>
      </p:par>
    </p:tnLst>
    <p:bldLst>
      <p:bldP spid="3084" grpId="0"/>
      <p:bldP spid="17" grpId="0" bldLvl="0" animBg="1"/>
      <p:bldP spid="19" grpId="0" bldLvl="0" animBg="1"/>
      <p:bldP spid="20" grpId="0" bldLvl="0" animBg="1"/>
      <p:bldP spid="21" grpId="0" bldLvl="0" animBg="1"/>
      <p:bldP spid="22" grpId="0" bldLvl="0" animBg="1"/>
      <p:bldP spid="23" grpId="0"/>
      <p:bldP spid="24" grpId="0"/>
      <p:bldP spid="25" grpId="0"/>
      <p:bldP spid="26" grpId="0"/>
      <p:bldP spid="27" grpId="0" bldLvl="0" animBg="1"/>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3084" name="文本框 15"/>
          <p:cNvSpPr txBox="1">
            <a:spLocks noChangeArrowheads="1"/>
          </p:cNvSpPr>
          <p:nvPr>
            <p:custDataLst>
              <p:tags r:id="rId1"/>
            </p:custDataLst>
          </p:nvPr>
        </p:nvSpPr>
        <p:spPr bwMode="auto">
          <a:xfrm>
            <a:off x="1635612" y="1492539"/>
            <a:ext cx="459740" cy="1251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algn="r"/>
            <a:r>
              <a:rPr lang="en-US" altLang="zh-CN" sz="1800" b="1" dirty="0">
                <a:solidFill>
                  <a:schemeClr val="bg2">
                    <a:lumMod val="75000"/>
                  </a:schemeClr>
                </a:solidFill>
                <a:latin typeface="微软雅黑" panose="020B0503020204020204" charset="-122"/>
                <a:ea typeface="微软雅黑" panose="020B0503020204020204" charset="-122"/>
              </a:rPr>
              <a:t>Contents</a:t>
            </a:r>
            <a:endParaRPr lang="en-US" altLang="zh-CN" sz="1800" b="1" dirty="0">
              <a:solidFill>
                <a:schemeClr val="bg2">
                  <a:lumMod val="75000"/>
                </a:schemeClr>
              </a:solidFill>
              <a:latin typeface="微软雅黑" panose="020B0503020204020204" charset="-122"/>
              <a:ea typeface="微软雅黑" panose="020B0503020204020204" charset="-122"/>
            </a:endParaRPr>
          </a:p>
        </p:txBody>
      </p:sp>
      <p:sp>
        <p:nvSpPr>
          <p:cNvPr id="17" name="矩形 16"/>
          <p:cNvSpPr/>
          <p:nvPr>
            <p:custDataLst>
              <p:tags r:id="rId2"/>
            </p:custDataLst>
          </p:nvPr>
        </p:nvSpPr>
        <p:spPr>
          <a:xfrm>
            <a:off x="918050" y="1179011"/>
            <a:ext cx="871538" cy="1322546"/>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3600" b="1" dirty="0">
                <a:solidFill>
                  <a:srgbClr val="44969A"/>
                </a:solidFill>
                <a:latin typeface="微软雅黑" panose="020B0503020204020204" charset="-122"/>
                <a:ea typeface="微软雅黑" panose="020B0503020204020204" charset="-122"/>
              </a:rPr>
              <a:t>目录</a:t>
            </a:r>
            <a:endParaRPr lang="zh-CN" altLang="en-US" sz="3600" b="1" dirty="0">
              <a:solidFill>
                <a:srgbClr val="44969A"/>
              </a:solidFill>
              <a:latin typeface="微软雅黑" panose="020B0503020204020204" charset="-122"/>
              <a:ea typeface="微软雅黑" panose="020B0503020204020204" charset="-122"/>
            </a:endParaRPr>
          </a:p>
        </p:txBody>
      </p:sp>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78375" flipV="1">
            <a:off x="226730" y="175150"/>
            <a:ext cx="1183492" cy="3757118"/>
          </a:xfrm>
          <a:prstGeom prst="rect">
            <a:avLst/>
          </a:prstGeom>
        </p:spPr>
      </p:pic>
      <p:sp>
        <p:nvSpPr>
          <p:cNvPr id="29" name="椭圆 28"/>
          <p:cNvSpPr>
            <a:spLocks noChangeArrowheads="1"/>
          </p:cNvSpPr>
          <p:nvPr>
            <p:custDataLst>
              <p:tags r:id="rId4"/>
            </p:custDataLst>
          </p:nvPr>
        </p:nvSpPr>
        <p:spPr bwMode="auto">
          <a:xfrm>
            <a:off x="2065655" y="979805"/>
            <a:ext cx="421640" cy="432435"/>
          </a:xfrm>
          <a:prstGeom prst="ellipse">
            <a:avLst/>
          </a:prstGeom>
          <a:solidFill>
            <a:schemeClr val="accent1">
              <a:lumMod val="75000"/>
            </a:schemeClr>
          </a:solidFill>
          <a:ln>
            <a:noFill/>
          </a:ln>
        </p:spPr>
        <p:txBody>
          <a:bodyPr lIns="0" tIns="0" rIns="0" bIns="0"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eaLnBrk="1" hangingPunct="1">
              <a:buFont typeface="Arial" panose="020B0604020202020204" pitchFamily="34" charset="0"/>
              <a:buNone/>
              <a:defRPr/>
            </a:pPr>
            <a:r>
              <a:rPr lang="en-US" sz="1500" dirty="0">
                <a:solidFill>
                  <a:srgbClr val="FFFFFF"/>
                </a:solidFill>
                <a:latin typeface="Impact" panose="020B0806030902050204" pitchFamily="34" charset="0"/>
              </a:rPr>
              <a:t>14</a:t>
            </a:r>
            <a:endParaRPr lang="zh-CN" altLang="en-US" sz="1500" dirty="0">
              <a:solidFill>
                <a:srgbClr val="FFFFFF"/>
              </a:solidFill>
              <a:latin typeface="Impact" panose="020B0806030902050204" pitchFamily="34" charset="0"/>
            </a:endParaRPr>
          </a:p>
        </p:txBody>
      </p:sp>
      <p:sp>
        <p:nvSpPr>
          <p:cNvPr id="37" name="文本框 36"/>
          <p:cNvSpPr txBox="1"/>
          <p:nvPr/>
        </p:nvSpPr>
        <p:spPr>
          <a:xfrm>
            <a:off x="2200275" y="1513205"/>
            <a:ext cx="4829810" cy="922020"/>
          </a:xfrm>
          <a:prstGeom prst="rect">
            <a:avLst/>
          </a:prstGeom>
          <a:noFill/>
        </p:spPr>
        <p:txBody>
          <a:bodyPr wrap="square" rtlCol="0" anchor="t">
            <a:spAutoFit/>
          </a:bodyPr>
          <a:p>
            <a:pPr lvl="0" algn="l">
              <a:lnSpc>
                <a:spcPct val="150000"/>
              </a:lnSpc>
              <a:spcBef>
                <a:spcPts val="1200"/>
              </a:spcBef>
              <a:buClrTx/>
              <a:buSzTx/>
              <a:buFontTx/>
              <a:buNone/>
            </a:pPr>
            <a:r>
              <a:rPr lang="zh-CN" altLang="en-US" sz="1800" spc="150">
                <a:solidFill>
                  <a:srgbClr val="000000"/>
                </a:solidFill>
                <a:uFillTx/>
                <a:latin typeface="微软雅黑" panose="020B0503020204020204" charset="-122"/>
                <a:ea typeface="微软雅黑" panose="020B0503020204020204" charset="-122"/>
                <a:cs typeface="微软雅黑" panose="020B0503020204020204" charset="-122"/>
                <a:sym typeface="+mn-ea"/>
              </a:rPr>
              <a:t>请微信搜索关注</a:t>
            </a:r>
            <a:r>
              <a:rPr lang="en-US" altLang="zh-CN" sz="1800" spc="150">
                <a:solidFill>
                  <a:srgbClr val="000000"/>
                </a:solidFill>
                <a:uFillTx/>
                <a:latin typeface="微软雅黑" panose="020B0503020204020204" charset="-122"/>
                <a:ea typeface="微软雅黑" panose="020B0503020204020204" charset="-122"/>
                <a:cs typeface="微软雅黑" panose="020B0503020204020204" charset="-122"/>
                <a:sym typeface="+mn-ea"/>
              </a:rPr>
              <a:t>”</a:t>
            </a:r>
            <a:r>
              <a:rPr lang="zh-CN" altLang="en-US" sz="1800" spc="150">
                <a:solidFill>
                  <a:srgbClr val="000000"/>
                </a:solidFill>
                <a:uFillTx/>
                <a:latin typeface="微软雅黑" panose="020B0503020204020204" charset="-122"/>
                <a:ea typeface="微软雅黑" panose="020B0503020204020204" charset="-122"/>
                <a:cs typeface="微软雅黑" panose="020B0503020204020204" charset="-122"/>
                <a:sym typeface="+mn-ea"/>
              </a:rPr>
              <a:t>科学</a:t>
            </a:r>
            <a:r>
              <a:rPr lang="en-US" altLang="zh-CN" sz="1800" spc="150">
                <a:solidFill>
                  <a:srgbClr val="000000"/>
                </a:solidFill>
                <a:uFillTx/>
                <a:latin typeface="微软雅黑" panose="020B0503020204020204" charset="-122"/>
                <a:ea typeface="微软雅黑" panose="020B0503020204020204" charset="-122"/>
                <a:cs typeface="微软雅黑" panose="020B0503020204020204" charset="-122"/>
                <a:sym typeface="+mn-ea"/>
              </a:rPr>
              <a:t>EDU“</a:t>
            </a:r>
            <a:r>
              <a:rPr lang="zh-CN" altLang="en-US" sz="1800" spc="150">
                <a:solidFill>
                  <a:srgbClr val="000000"/>
                </a:solidFill>
                <a:uFillTx/>
                <a:latin typeface="微软雅黑" panose="020B0503020204020204" charset="-122"/>
                <a:ea typeface="微软雅黑" panose="020B0503020204020204" charset="-122"/>
                <a:cs typeface="微软雅黑" panose="020B0503020204020204" charset="-122"/>
                <a:sym typeface="+mn-ea"/>
              </a:rPr>
              <a:t>公众号</a:t>
            </a:r>
            <a:r>
              <a:rPr lang="en-US" altLang="zh-CN" sz="1800" spc="150">
                <a:solidFill>
                  <a:srgbClr val="000000"/>
                </a:solidFill>
                <a:uFillTx/>
                <a:latin typeface="微软雅黑" panose="020B0503020204020204" charset="-122"/>
                <a:ea typeface="微软雅黑" panose="020B0503020204020204" charset="-122"/>
                <a:cs typeface="微软雅黑" panose="020B0503020204020204" charset="-122"/>
                <a:sym typeface="+mn-ea"/>
              </a:rPr>
              <a:t>,</a:t>
            </a:r>
            <a:r>
              <a:rPr lang="zh-CN" altLang="en-US" sz="1800" spc="150">
                <a:solidFill>
                  <a:srgbClr val="000000"/>
                </a:solidFill>
                <a:uFillTx/>
                <a:latin typeface="微软雅黑" panose="020B0503020204020204" charset="-122"/>
                <a:ea typeface="微软雅黑" panose="020B0503020204020204" charset="-122"/>
                <a:cs typeface="微软雅黑" panose="020B0503020204020204" charset="-122"/>
                <a:sym typeface="+mn-ea"/>
              </a:rPr>
              <a:t>点击教学服务</a:t>
            </a:r>
            <a:r>
              <a:rPr lang="en-US" altLang="zh-CN" sz="1800" spc="150">
                <a:solidFill>
                  <a:srgbClr val="000000"/>
                </a:solidFill>
                <a:uFillTx/>
                <a:ea typeface="微软雅黑" panose="020B0503020204020204" charset="-122"/>
                <a:cs typeface="Arial" panose="020B0604020202020204" pitchFamily="34" charset="0"/>
                <a:sym typeface="+mn-ea"/>
              </a:rPr>
              <a:t>→</a:t>
            </a:r>
            <a:r>
              <a:rPr lang="zh-CN" altLang="en-US" sz="1800" spc="150">
                <a:solidFill>
                  <a:srgbClr val="000000"/>
                </a:solidFill>
                <a:uFillTx/>
                <a:latin typeface="微软雅黑" panose="020B0503020204020204" charset="-122"/>
                <a:ea typeface="微软雅黑" panose="020B0503020204020204" charset="-122"/>
                <a:cs typeface="微软雅黑" panose="020B0503020204020204" charset="-122"/>
                <a:sym typeface="+mn-ea"/>
              </a:rPr>
              <a:t>样书申请及</a:t>
            </a:r>
            <a:r>
              <a:rPr lang="zh-CN" altLang="en-US" sz="1800" spc="150">
                <a:solidFill>
                  <a:srgbClr val="000000"/>
                </a:solidFill>
                <a:uFillTx/>
                <a:latin typeface="微软雅黑" panose="020B0503020204020204" charset="-122"/>
                <a:ea typeface="微软雅黑" panose="020B0503020204020204" charset="-122"/>
                <a:cs typeface="微软雅黑" panose="020B0503020204020204" charset="-122"/>
                <a:sym typeface="+mn-ea"/>
              </a:rPr>
              <a:t>查询</a:t>
            </a:r>
            <a:endParaRPr lang="zh-CN" altLang="en-US" sz="1800" spc="150">
              <a:solidFill>
                <a:srgbClr val="000000"/>
              </a:solidFill>
              <a:uFillTx/>
              <a:latin typeface="微软雅黑" panose="020B0503020204020204" charset="-122"/>
              <a:ea typeface="微软雅黑" panose="020B0503020204020204" charset="-122"/>
              <a:cs typeface="微软雅黑" panose="020B0503020204020204" charset="-122"/>
              <a:sym typeface="+mn-ea"/>
            </a:endParaRPr>
          </a:p>
        </p:txBody>
      </p:sp>
      <p:sp>
        <p:nvSpPr>
          <p:cNvPr id="12" name="文本框 22"/>
          <p:cNvSpPr txBox="1">
            <a:spLocks noChangeArrowheads="1"/>
          </p:cNvSpPr>
          <p:nvPr>
            <p:custDataLst>
              <p:tags r:id="rId5"/>
            </p:custDataLst>
          </p:nvPr>
        </p:nvSpPr>
        <p:spPr bwMode="auto">
          <a:xfrm>
            <a:off x="2567305" y="981075"/>
            <a:ext cx="2967990" cy="431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a:solidFill>
                  <a:schemeClr val="tx1"/>
                </a:solidFill>
                <a:latin typeface="Calibri" panose="020F050202020403020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defRPr/>
            </a:pPr>
            <a:r>
              <a:rPr lang="zh-CN" altLang="en-US" sz="2000">
                <a:solidFill>
                  <a:schemeClr val="dk1"/>
                </a:solidFill>
                <a:latin typeface="微软雅黑" panose="020B0503020204020204" charset="-122"/>
                <a:ea typeface="微软雅黑" panose="020B0503020204020204" charset="-122"/>
                <a:cs typeface="微软雅黑" panose="020B0503020204020204" charset="-122"/>
                <a:sym typeface="+mn-ea"/>
                <a:hlinkClick r:id="rId6" action="ppaction://hlinkfile"/>
              </a:rPr>
              <a:t>科学出版社</a:t>
            </a:r>
            <a:r>
              <a:rPr lang="en-US" altLang="zh-CN" sz="1500">
                <a:solidFill>
                  <a:schemeClr val="dk1"/>
                </a:solidFill>
                <a:latin typeface="微软雅黑" panose="020B0503020204020204" charset="-122"/>
                <a:ea typeface="微软雅黑" panose="020B0503020204020204" charset="-122"/>
                <a:cs typeface="微软雅黑" panose="020B0503020204020204" charset="-122"/>
                <a:sym typeface="+mn-ea"/>
                <a:hlinkClick r:id="rId6" action="ppaction://hlinkfile"/>
              </a:rPr>
              <a:t> </a:t>
            </a:r>
            <a:endParaRPr lang="zh-CN" altLang="en-US" sz="1500" dirty="0">
              <a:latin typeface="+mn-lt"/>
              <a:ea typeface="+mn-ea"/>
            </a:endParaRPr>
          </a:p>
        </p:txBody>
      </p:sp>
      <p:pic>
        <p:nvPicPr>
          <p:cNvPr id="5" name="图片 4"/>
          <p:cNvPicPr>
            <a:picLocks noChangeAspect="1"/>
          </p:cNvPicPr>
          <p:nvPr/>
        </p:nvPicPr>
        <p:blipFill>
          <a:blip r:embed="rId7"/>
          <a:srcRect t="5325" b="4372"/>
          <a:stretch>
            <a:fillRect/>
          </a:stretch>
        </p:blipFill>
        <p:spPr>
          <a:xfrm>
            <a:off x="2280920" y="2708910"/>
            <a:ext cx="1878330" cy="3672205"/>
          </a:xfrm>
          <a:prstGeom prst="rect">
            <a:avLst/>
          </a:prstGeom>
        </p:spPr>
      </p:pic>
      <p:pic>
        <p:nvPicPr>
          <p:cNvPr id="6" name="图片 5"/>
          <p:cNvPicPr>
            <a:picLocks noChangeAspect="1"/>
          </p:cNvPicPr>
          <p:nvPr>
            <p:custDataLst>
              <p:tags r:id="rId8"/>
            </p:custDataLst>
          </p:nvPr>
        </p:nvPicPr>
        <p:blipFill>
          <a:blip r:embed="rId9"/>
          <a:stretch>
            <a:fillRect/>
          </a:stretch>
        </p:blipFill>
        <p:spPr>
          <a:xfrm>
            <a:off x="4295775" y="2708910"/>
            <a:ext cx="1865630" cy="3684270"/>
          </a:xfrm>
          <a:prstGeom prst="rect">
            <a:avLst/>
          </a:prstGeom>
        </p:spPr>
      </p:pic>
      <p:cxnSp>
        <p:nvCxnSpPr>
          <p:cNvPr id="7" name="直接连接符 6"/>
          <p:cNvCxnSpPr/>
          <p:nvPr/>
        </p:nvCxnSpPr>
        <p:spPr>
          <a:xfrm>
            <a:off x="7258050" y="1134745"/>
            <a:ext cx="0" cy="5434330"/>
          </a:xfrm>
          <a:prstGeom prst="line">
            <a:avLst/>
          </a:prstGeom>
          <a:ln>
            <a:solidFill>
              <a:schemeClr val="bg1"/>
            </a:solidFill>
          </a:ln>
        </p:spPr>
        <p:style>
          <a:lnRef idx="2">
            <a:schemeClr val="accent1"/>
          </a:lnRef>
          <a:fillRef idx="0">
            <a:srgbClr val="FFFFFF"/>
          </a:fillRef>
          <a:effectRef idx="0">
            <a:srgbClr val="FFFFFF"/>
          </a:effectRef>
          <a:fontRef idx="minor">
            <a:schemeClr val="tx1"/>
          </a:fontRef>
        </p:style>
      </p:cxnSp>
      <p:sp>
        <p:nvSpPr>
          <p:cNvPr id="31" name="椭圆 30"/>
          <p:cNvSpPr>
            <a:spLocks noChangeArrowheads="1"/>
          </p:cNvSpPr>
          <p:nvPr>
            <p:custDataLst>
              <p:tags r:id="rId10"/>
            </p:custDataLst>
          </p:nvPr>
        </p:nvSpPr>
        <p:spPr bwMode="auto">
          <a:xfrm>
            <a:off x="7574280" y="1046480"/>
            <a:ext cx="421640" cy="432435"/>
          </a:xfrm>
          <a:prstGeom prst="ellipse">
            <a:avLst/>
          </a:prstGeom>
          <a:solidFill>
            <a:schemeClr val="accent1">
              <a:lumMod val="75000"/>
            </a:schemeClr>
          </a:solidFill>
          <a:ln>
            <a:noFill/>
          </a:ln>
        </p:spPr>
        <p:txBody>
          <a:bodyPr lIns="0" tIns="0" rIns="0" bIns="0"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eaLnBrk="1" hangingPunct="1">
              <a:buFont typeface="Arial" panose="020B0604020202020204" pitchFamily="34" charset="0"/>
              <a:buNone/>
              <a:defRPr/>
            </a:pPr>
            <a:r>
              <a:rPr lang="en-US" sz="1500" dirty="0">
                <a:solidFill>
                  <a:srgbClr val="FFFFFF"/>
                </a:solidFill>
                <a:latin typeface="Impact" panose="020B0806030902050204" pitchFamily="34" charset="0"/>
              </a:rPr>
              <a:t>15</a:t>
            </a:r>
            <a:endParaRPr lang="zh-CN" altLang="en-US" sz="1500" dirty="0">
              <a:solidFill>
                <a:srgbClr val="FFFFFF"/>
              </a:solidFill>
              <a:latin typeface="Impact" panose="020B0806030902050204" pitchFamily="34" charset="0"/>
            </a:endParaRPr>
          </a:p>
        </p:txBody>
      </p:sp>
      <p:sp>
        <p:nvSpPr>
          <p:cNvPr id="34" name="文本框 22"/>
          <p:cNvSpPr txBox="1">
            <a:spLocks noChangeArrowheads="1"/>
          </p:cNvSpPr>
          <p:nvPr>
            <p:custDataLst>
              <p:tags r:id="rId11"/>
            </p:custDataLst>
          </p:nvPr>
        </p:nvSpPr>
        <p:spPr bwMode="auto">
          <a:xfrm>
            <a:off x="8039453" y="1060768"/>
            <a:ext cx="2953941" cy="431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a:solidFill>
                  <a:schemeClr val="tx1"/>
                </a:solidFill>
                <a:latin typeface="Calibri" panose="020F050202020403020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defRPr/>
            </a:pPr>
            <a:r>
              <a:rPr lang="zh-CN" sz="2000">
                <a:solidFill>
                  <a:schemeClr val="dk1"/>
                </a:solidFill>
                <a:latin typeface="微软雅黑" panose="020B0503020204020204" charset="-122"/>
                <a:ea typeface="微软雅黑" panose="020B0503020204020204" charset="-122"/>
                <a:cs typeface="微软雅黑" panose="020B0503020204020204" charset="-122"/>
                <a:sym typeface="+mn-ea"/>
                <a:hlinkClick r:id="rId12" action="ppaction://hlinkfile"/>
              </a:rPr>
              <a:t>中国水利水电出版社</a:t>
            </a:r>
            <a:endParaRPr lang="zh-CN" sz="2000" dirty="0">
              <a:solidFill>
                <a:schemeClr val="dk1"/>
              </a:solidFill>
              <a:latin typeface="微软雅黑" panose="020B0503020204020204" charset="-122"/>
              <a:ea typeface="微软雅黑" panose="020B0503020204020204" charset="-122"/>
              <a:cs typeface="微软雅黑" panose="020B0503020204020204" charset="-122"/>
              <a:sym typeface="+mn-ea"/>
              <a:hlinkClick r:id="rId12" action="ppaction://hlinkfile"/>
            </a:endParaRPr>
          </a:p>
        </p:txBody>
      </p:sp>
      <p:pic>
        <p:nvPicPr>
          <p:cNvPr id="8" name="图片 7" descr="9b66e85654816de9a0deb6d48fba887"/>
          <p:cNvPicPr>
            <a:picLocks noChangeAspect="1"/>
          </p:cNvPicPr>
          <p:nvPr>
            <p:custDataLst>
              <p:tags r:id="rId13"/>
            </p:custDataLst>
          </p:nvPr>
        </p:nvPicPr>
        <p:blipFill>
          <a:blip r:embed="rId14"/>
          <a:stretch>
            <a:fillRect/>
          </a:stretch>
        </p:blipFill>
        <p:spPr>
          <a:xfrm>
            <a:off x="7752080" y="2708910"/>
            <a:ext cx="3536315" cy="3702050"/>
          </a:xfrm>
          <a:prstGeom prst="rect">
            <a:avLst/>
          </a:prstGeom>
        </p:spPr>
      </p:pic>
      <p:sp>
        <p:nvSpPr>
          <p:cNvPr id="9" name="文本框 8"/>
          <p:cNvSpPr txBox="1"/>
          <p:nvPr>
            <p:custDataLst>
              <p:tags r:id="rId15"/>
            </p:custDataLst>
          </p:nvPr>
        </p:nvSpPr>
        <p:spPr>
          <a:xfrm>
            <a:off x="7752715" y="1496060"/>
            <a:ext cx="3624580" cy="922020"/>
          </a:xfrm>
          <a:prstGeom prst="rect">
            <a:avLst/>
          </a:prstGeom>
          <a:noFill/>
        </p:spPr>
        <p:txBody>
          <a:bodyPr wrap="square" rtlCol="0" anchor="t">
            <a:spAutoFit/>
          </a:bodyPr>
          <a:p>
            <a:pPr lvl="0" algn="l">
              <a:lnSpc>
                <a:spcPct val="150000"/>
              </a:lnSpc>
              <a:spcBef>
                <a:spcPts val="1200"/>
              </a:spcBef>
              <a:buClrTx/>
              <a:buSzTx/>
              <a:buFontTx/>
              <a:buNone/>
            </a:pPr>
            <a:r>
              <a:rPr lang="zh-CN" altLang="en-US" sz="1800" spc="150">
                <a:solidFill>
                  <a:srgbClr val="000000"/>
                </a:solidFill>
                <a:uFillTx/>
                <a:latin typeface="微软雅黑" panose="020B0503020204020204" charset="-122"/>
                <a:ea typeface="微软雅黑" panose="020B0503020204020204" charset="-122"/>
                <a:cs typeface="微软雅黑" panose="020B0503020204020204" charset="-122"/>
                <a:sym typeface="+mn-ea"/>
              </a:rPr>
              <a:t>点击链接可线上查看样书，扫</a:t>
            </a:r>
            <a:r>
              <a:rPr lang="zh-CN" altLang="en-US" sz="1800" spc="150">
                <a:solidFill>
                  <a:srgbClr val="000000"/>
                </a:solidFill>
                <a:uFillTx/>
                <a:latin typeface="微软雅黑" panose="020B0503020204020204" charset="-122"/>
                <a:ea typeface="微软雅黑" panose="020B0503020204020204" charset="-122"/>
                <a:cs typeface="微软雅黑" panose="020B0503020204020204" charset="-122"/>
                <a:sym typeface="+mn-ea"/>
              </a:rPr>
              <a:t>下方二维码可申请样书</a:t>
            </a:r>
            <a:endParaRPr lang="zh-CN" altLang="en-US" sz="1800" spc="150">
              <a:solidFill>
                <a:srgbClr val="000000"/>
              </a:solidFill>
              <a:uFillTx/>
              <a:latin typeface="微软雅黑" panose="020B0503020204020204" charset="-122"/>
              <a:ea typeface="微软雅黑" panose="020B0503020204020204" charset="-122"/>
              <a:cs typeface="微软雅黑" panose="020B0503020204020204" charset="-122"/>
              <a:sym typeface="+mn-ea"/>
            </a:endParaRPr>
          </a:p>
        </p:txBody>
      </p:sp>
    </p:spTree>
    <p:custDataLst>
      <p:tags r:id="rId16"/>
    </p:custDataLst>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timing>
    <p:tnLst>
      <p:par>
        <p:cTn id="1" dur="indefinite" restart="never" nodeType="tmRoot"/>
      </p:par>
    </p:tnLst>
    <p:bldLst>
      <p:bldP spid="3084" grpId="0"/>
      <p:bldP spid="17"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3084" name="文本框 15"/>
          <p:cNvSpPr txBox="1">
            <a:spLocks noChangeArrowheads="1"/>
          </p:cNvSpPr>
          <p:nvPr>
            <p:custDataLst>
              <p:tags r:id="rId1"/>
            </p:custDataLst>
          </p:nvPr>
        </p:nvSpPr>
        <p:spPr bwMode="auto">
          <a:xfrm>
            <a:off x="2133452" y="1675419"/>
            <a:ext cx="459740" cy="1251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algn="r"/>
            <a:r>
              <a:rPr lang="en-US" altLang="zh-CN" sz="1800" b="1" dirty="0">
                <a:solidFill>
                  <a:schemeClr val="bg2">
                    <a:lumMod val="75000"/>
                  </a:schemeClr>
                </a:solidFill>
                <a:latin typeface="微软雅黑" panose="020B0503020204020204" charset="-122"/>
                <a:ea typeface="微软雅黑" panose="020B0503020204020204" charset="-122"/>
              </a:rPr>
              <a:t>Contents</a:t>
            </a:r>
            <a:endParaRPr lang="en-US" altLang="zh-CN" sz="1800" b="1" dirty="0">
              <a:solidFill>
                <a:schemeClr val="bg2">
                  <a:lumMod val="75000"/>
                </a:schemeClr>
              </a:solidFill>
              <a:latin typeface="微软雅黑" panose="020B0503020204020204" charset="-122"/>
              <a:ea typeface="微软雅黑" panose="020B0503020204020204" charset="-122"/>
            </a:endParaRPr>
          </a:p>
        </p:txBody>
      </p:sp>
      <p:sp>
        <p:nvSpPr>
          <p:cNvPr id="17" name="矩形 16"/>
          <p:cNvSpPr/>
          <p:nvPr>
            <p:custDataLst>
              <p:tags r:id="rId2"/>
            </p:custDataLst>
          </p:nvPr>
        </p:nvSpPr>
        <p:spPr>
          <a:xfrm>
            <a:off x="1415890" y="1361891"/>
            <a:ext cx="871538" cy="1322546"/>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3600" b="1" dirty="0">
                <a:solidFill>
                  <a:srgbClr val="44969A"/>
                </a:solidFill>
                <a:latin typeface="微软雅黑" panose="020B0503020204020204" charset="-122"/>
                <a:ea typeface="微软雅黑" panose="020B0503020204020204" charset="-122"/>
              </a:rPr>
              <a:t>目录</a:t>
            </a:r>
            <a:endParaRPr lang="zh-CN" altLang="en-US" sz="3600" b="1" dirty="0">
              <a:solidFill>
                <a:srgbClr val="44969A"/>
              </a:solidFill>
              <a:latin typeface="微软雅黑" panose="020B0503020204020204" charset="-122"/>
              <a:ea typeface="微软雅黑" panose="020B0503020204020204" charset="-122"/>
            </a:endParaRPr>
          </a:p>
        </p:txBody>
      </p:sp>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78375" flipV="1">
            <a:off x="724570" y="358030"/>
            <a:ext cx="1183492" cy="3757118"/>
          </a:xfrm>
          <a:prstGeom prst="rect">
            <a:avLst/>
          </a:prstGeom>
        </p:spPr>
      </p:pic>
      <p:sp>
        <p:nvSpPr>
          <p:cNvPr id="2" name="文本框 22"/>
          <p:cNvSpPr txBox="1">
            <a:spLocks noChangeArrowheads="1"/>
          </p:cNvSpPr>
          <p:nvPr>
            <p:custDataLst>
              <p:tags r:id="rId4"/>
            </p:custDataLst>
          </p:nvPr>
        </p:nvSpPr>
        <p:spPr bwMode="auto">
          <a:xfrm>
            <a:off x="3505553" y="1484313"/>
            <a:ext cx="2953941" cy="431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a:solidFill>
                  <a:schemeClr val="tx1"/>
                </a:solidFill>
                <a:latin typeface="Calibri" panose="020F050202020403020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defRPr/>
            </a:pPr>
            <a:r>
              <a:rPr lang="zh-CN" sz="2000">
                <a:solidFill>
                  <a:schemeClr val="dk1"/>
                </a:solidFill>
                <a:latin typeface="微软雅黑" panose="020B0503020204020204" charset="-122"/>
                <a:ea typeface="微软雅黑" panose="020B0503020204020204" charset="-122"/>
                <a:cs typeface="微软雅黑" panose="020B0503020204020204" charset="-122"/>
                <a:sym typeface="+mn-ea"/>
                <a:hlinkClick r:id="rId5"/>
              </a:rPr>
              <a:t>东南大学出版社</a:t>
            </a:r>
            <a:endParaRPr lang="zh-CN" sz="2000" dirty="0">
              <a:solidFill>
                <a:schemeClr val="dk1"/>
              </a:solidFill>
              <a:latin typeface="微软雅黑" panose="020B0503020204020204" charset="-122"/>
              <a:ea typeface="微软雅黑" panose="020B0503020204020204" charset="-122"/>
              <a:cs typeface="微软雅黑" panose="020B0503020204020204" charset="-122"/>
              <a:sym typeface="+mn-ea"/>
              <a:hlinkClick r:id="rId5"/>
            </a:endParaRPr>
          </a:p>
        </p:txBody>
      </p:sp>
      <p:sp>
        <p:nvSpPr>
          <p:cNvPr id="29" name="椭圆 28"/>
          <p:cNvSpPr>
            <a:spLocks noChangeArrowheads="1"/>
          </p:cNvSpPr>
          <p:nvPr>
            <p:custDataLst>
              <p:tags r:id="rId6"/>
            </p:custDataLst>
          </p:nvPr>
        </p:nvSpPr>
        <p:spPr bwMode="auto">
          <a:xfrm>
            <a:off x="3001645" y="1484630"/>
            <a:ext cx="421640" cy="432435"/>
          </a:xfrm>
          <a:prstGeom prst="ellipse">
            <a:avLst/>
          </a:prstGeom>
          <a:solidFill>
            <a:schemeClr val="accent1">
              <a:lumMod val="75000"/>
            </a:schemeClr>
          </a:solidFill>
          <a:ln>
            <a:noFill/>
          </a:ln>
        </p:spPr>
        <p:txBody>
          <a:bodyPr lIns="0" tIns="0" rIns="0" bIns="0"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eaLnBrk="1" hangingPunct="1">
              <a:buFont typeface="Arial" panose="020B0604020202020204" pitchFamily="34" charset="0"/>
              <a:buNone/>
              <a:defRPr/>
            </a:pPr>
            <a:r>
              <a:rPr lang="en-US" sz="1500" dirty="0">
                <a:solidFill>
                  <a:srgbClr val="FFFFFF"/>
                </a:solidFill>
                <a:latin typeface="Impact" panose="020B0806030902050204" pitchFamily="34" charset="0"/>
              </a:rPr>
              <a:t>16</a:t>
            </a:r>
            <a:endParaRPr lang="zh-CN" altLang="en-US" sz="1500" dirty="0">
              <a:solidFill>
                <a:srgbClr val="FFFFFF"/>
              </a:solidFill>
              <a:latin typeface="Impact" panose="020B0806030902050204" pitchFamily="34" charset="0"/>
            </a:endParaRPr>
          </a:p>
        </p:txBody>
      </p:sp>
      <p:pic>
        <p:nvPicPr>
          <p:cNvPr id="36" name="图片 35"/>
          <p:cNvPicPr>
            <a:picLocks noChangeAspect="1"/>
          </p:cNvPicPr>
          <p:nvPr/>
        </p:nvPicPr>
        <p:blipFill>
          <a:blip r:embed="rId7"/>
          <a:stretch>
            <a:fillRect/>
          </a:stretch>
        </p:blipFill>
        <p:spPr>
          <a:xfrm>
            <a:off x="6456045" y="1628140"/>
            <a:ext cx="2506980" cy="4457700"/>
          </a:xfrm>
          <a:prstGeom prst="rect">
            <a:avLst/>
          </a:prstGeom>
        </p:spPr>
      </p:pic>
      <p:sp>
        <p:nvSpPr>
          <p:cNvPr id="37" name="文本框 36"/>
          <p:cNvSpPr txBox="1"/>
          <p:nvPr/>
        </p:nvSpPr>
        <p:spPr>
          <a:xfrm>
            <a:off x="2999740" y="2277110"/>
            <a:ext cx="3374390" cy="922020"/>
          </a:xfrm>
          <a:prstGeom prst="rect">
            <a:avLst/>
          </a:prstGeom>
          <a:noFill/>
        </p:spPr>
        <p:txBody>
          <a:bodyPr wrap="square" rtlCol="0" anchor="t">
            <a:spAutoFit/>
          </a:bodyPr>
          <a:p>
            <a:pPr lvl="0" algn="l">
              <a:lnSpc>
                <a:spcPct val="150000"/>
              </a:lnSpc>
              <a:spcBef>
                <a:spcPts val="1200"/>
              </a:spcBef>
              <a:buClrTx/>
              <a:buSzTx/>
              <a:buFontTx/>
              <a:buNone/>
            </a:pPr>
            <a:r>
              <a:rPr lang="zh-CN" altLang="en-US" sz="1800" spc="150">
                <a:solidFill>
                  <a:srgbClr val="000000"/>
                </a:solidFill>
                <a:uFillTx/>
                <a:latin typeface="微软雅黑" panose="020B0503020204020204" charset="-122"/>
                <a:ea typeface="微软雅黑" panose="020B0503020204020204" charset="-122"/>
                <a:cs typeface="微软雅黑" panose="020B0503020204020204" charset="-122"/>
                <a:sym typeface="+mn-ea"/>
              </a:rPr>
              <a:t>点击链接可线上查看样书，扫右侧二维码可申请样书</a:t>
            </a:r>
            <a:endParaRPr lang="zh-CN" altLang="en-US" sz="1800" spc="150">
              <a:solidFill>
                <a:srgbClr val="000000"/>
              </a:solidFill>
              <a:uFillTx/>
              <a:latin typeface="微软雅黑" panose="020B0503020204020204" charset="-122"/>
              <a:ea typeface="微软雅黑" panose="020B0503020204020204" charset="-122"/>
              <a:cs typeface="微软雅黑" panose="020B0503020204020204" charset="-122"/>
              <a:sym typeface="+mn-ea"/>
            </a:endParaRPr>
          </a:p>
        </p:txBody>
      </p:sp>
    </p:spTree>
    <p:custDataLst>
      <p:tags r:id="rId8"/>
    </p:custDataLst>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timing>
    <p:tnLst>
      <p:par>
        <p:cTn id="1" dur="indefinite" restart="never" nodeType="tmRoot"/>
      </p:par>
    </p:tnLst>
    <p:bldLst>
      <p:bldP spid="3084" grpId="0"/>
      <p:bldP spid="17" grpId="0" bldLvl="0" animBg="1"/>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0_4*i*1"/>
  <p:tag name="KSO_WM_TEMPLATE_CATEGORY" val="chip"/>
  <p:tag name="KSO_WM_TEMPLATE_INDEX" val="20203230"/>
  <p:tag name="KSO_WM_UNIT_LAYERLEVEL" val="1"/>
  <p:tag name="KSO_WM_TAG_VERSION" val="1.0"/>
  <p:tag name="KSO_WM_BEAUTIFY_FLAG" val="#wm#"/>
  <p:tag name="KSO_WM_CHIP_GROUPID" val="5f8cfa53a61ec3b55284a7ab"/>
  <p:tag name="KSO_WM_CHIP_XID" val="5f8cfa53a61ec3b55284a7af"/>
  <p:tag name="KSO_WM_UNIT_DEC_AREA_ID" val="13e3952efcd646049553d75eacc649bd"/>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8336cfe57546424396c49b9fcf70fd70"/>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CHIP_INFOS" val="{&quot;layout_type&quot;:&quot;forleft&quot;,&quot;slide_type&quot;:[&quot;title&quot;],&quot;aspect_ratio&quot;:&quot;16:9&quot;}"/>
  <p:tag name="KSO_WM_CHIP_XID" val="5ebe041a0ac41c4a0a52557b"/>
  <p:tag name="KSO_WM_CHIP_FILLPROP" val="[[{&quot;fill_id&quot;:&quot;d4089bcb58db42069348158c66880bc0&quot;,&quot;fill_align&quot;:&quot;cm&quot;,&quot;text_align&quot;:&quot;lm&quot;,&quot;text_direction&quot;:&quot;horizontal&quot;,&quot;chip_types&quot;:[&quot;text&quot;,&quot;header&quot;]}]]"/>
  <p:tag name="KSO_WM_SLIDE_ID" val="custom20203230_1"/>
  <p:tag name="KSO_WM_TEMPLATE_SUBCATEGORY" val="21"/>
  <p:tag name="KSO_WM_TEMPLATE_MASTER_TYPE" val="1"/>
  <p:tag name="KSO_WM_TEMPLATE_COLOR_TYPE" val="1"/>
  <p:tag name="KSO_WM_SLIDE_TYPE" val="title"/>
  <p:tag name="KSO_WM_SLIDE_SUBTYPE" val="pureTxt"/>
  <p:tag name="KSO_WM_SLIDE_ITEM_CNT" val="0"/>
  <p:tag name="KSO_WM_SLIDE_INDEX" val="1"/>
  <p:tag name="KSO_WM_SLIDE_SIZE" val="380*460"/>
  <p:tag name="KSO_WM_SLIDE_POSITION" val="60*39"/>
  <p:tag name="KSO_WM_TAG_VERSION" val="1.0"/>
  <p:tag name="KSO_WM_BEAUTIFY_FLAG" val="#wm#"/>
  <p:tag name="KSO_WM_TEMPLATE_CATEGORY" val="custom"/>
  <p:tag name="KSO_WM_TEMPLATE_INDEX" val="20203230"/>
  <p:tag name="KSO_WM_SLIDE_LAYOUT" val="a_b"/>
  <p:tag name="KSO_WM_SLIDE_LAYOUT_CNT" val="1_1"/>
  <p:tag name="KSO_WM_CHIP_GROUPID" val="5ebf6661ddc3daf3fef3f760"/>
  <p:tag name="KSO_WM_SLIDE_LAYOUT_INFO" val="{&quot;id&quot;:&quot;2020-12-02T10:35:52&quot;,&quot;maxSize&quot;:{&quot;size1&quot;:60.84032389322917},&quot;minSize&quot;:{&quot;size1&quot;:49.44032389322918},&quot;normalSize&quot;:{&quot;size1&quot;:56.54032389322917},&quot;subLayout&quot;:[{&quot;id&quot;:&quot;2020-12-02T10:35:52&quot;,&quot;margin&quot;:{&quot;bottom&quot;:0.20331762731075287,&quot;left&quot;:2.540060520172119,&quot;right&quot;:12.80577278137207,&quot;top&quot;:5.4380059242248535},&quot;type&quot;:0},{&quot;id&quot;:&quot;2020-12-02T10:35:52&quot;,&quot;margin&quot;:{&quot;bottom&quot;:5.438027858734131,&quot;left&quot;:2.540060520172119,&quot;right&quot;:12.80577278137207,&quot;top&quot;:0.27844053506851196},&quot;type&quot;:0}],&quot;type&quot;:0}"/>
  <p:tag name="KSO_WM_SLIDE_BK_DARK_LIGHT" val="2"/>
  <p:tag name="KSO_WM_SLIDE_BACKGROUND_TYPE" val="general"/>
  <p:tag name="KSO_WM_SLIDE_SUPPORT_FEATURE_TYPE" val="0"/>
  <p:tag name="KSO_WM_TEMPLATE_MASTER_THUMB_INDEX" val="13"/>
  <p:tag name="KSO_WM_TEMPLATE_ASSEMBLE_XID" val="5fc6fd802574a1ee74b6c7c0"/>
  <p:tag name="KSO_WM_TEMPLATE_ASSEMBLE_GROUPID" val="5f8cfa53a61ec3b55284a7ab"/>
  <p:tag name="KSO_WM_TEMPLATE_THUMBS_INDEX" val="1、2、3、7、42、48"/>
  <p:tag name="KSO_WM_SPECIAL_SOURCE" val="bdnull"/>
</p:tagLst>
</file>

<file path=ppt/tags/tag102.xml><?xml version="1.0" encoding="utf-8"?>
<p:tagLst xmlns:p="http://schemas.openxmlformats.org/presentationml/2006/main">
  <p:tag name="KSO_WM_SPECIAL_SOURCE" val="bdnull"/>
</p:tagLst>
</file>

<file path=ppt/tags/tag103.xml><?xml version="1.0" encoding="utf-8"?>
<p:tagLst xmlns:p="http://schemas.openxmlformats.org/presentationml/2006/main">
  <p:tag name="MH" val="20170412123722"/>
  <p:tag name="MH_LIBRARY" val="GRAPHIC"/>
  <p:tag name="MH_ORDER" val="文本框 15"/>
</p:tagLst>
</file>

<file path=ppt/tags/tag104.xml><?xml version="1.0" encoding="utf-8"?>
<p:tagLst xmlns:p="http://schemas.openxmlformats.org/presentationml/2006/main">
  <p:tag name="MH" val="20170412123722"/>
  <p:tag name="MH_LIBRARY" val="GRAPHIC"/>
  <p:tag name="MH_ORDER" val="Rectangle 16"/>
</p:tagLst>
</file>

<file path=ppt/tags/tag105.xml><?xml version="1.0" encoding="utf-8"?>
<p:tagLst xmlns:p="http://schemas.openxmlformats.org/presentationml/2006/main">
  <p:tag name="MH" val="20170509121117"/>
  <p:tag name="MH_LIBRARY" val="GRAPHIC"/>
  <p:tag name="MH_ORDER" val="椭圆 7"/>
</p:tagLst>
</file>

<file path=ppt/tags/tag106.xml><?xml version="1.0" encoding="utf-8"?>
<p:tagLst xmlns:p="http://schemas.openxmlformats.org/presentationml/2006/main">
  <p:tag name="MH" val="20170509121117"/>
  <p:tag name="MH_LIBRARY" val="GRAPHIC"/>
  <p:tag name="MH_ORDER" val="椭圆 11"/>
</p:tagLst>
</file>

<file path=ppt/tags/tag107.xml><?xml version="1.0" encoding="utf-8"?>
<p:tagLst xmlns:p="http://schemas.openxmlformats.org/presentationml/2006/main">
  <p:tag name="MH" val="20170509121117"/>
  <p:tag name="MH_LIBRARY" val="GRAPHIC"/>
  <p:tag name="MH_ORDER" val="椭圆 12"/>
</p:tagLst>
</file>

<file path=ppt/tags/tag108.xml><?xml version="1.0" encoding="utf-8"?>
<p:tagLst xmlns:p="http://schemas.openxmlformats.org/presentationml/2006/main">
  <p:tag name="MH" val="20170509121117"/>
  <p:tag name="MH_LIBRARY" val="GRAPHIC"/>
  <p:tag name="MH_ORDER" val="椭圆 13"/>
</p:tagLst>
</file>

<file path=ppt/tags/tag109.xml><?xml version="1.0" encoding="utf-8"?>
<p:tagLst xmlns:p="http://schemas.openxmlformats.org/presentationml/2006/main">
  <p:tag name="MH" val="20170509121117"/>
  <p:tag name="MH_LIBRARY" val="GRAPHIC"/>
  <p:tag name="MH_ORDER" val="文本框 19"/>
</p:tagLst>
</file>

<file path=ppt/tags/tag11.xml><?xml version="1.0" encoding="utf-8"?>
<p:tagLst xmlns:p="http://schemas.openxmlformats.org/presentationml/2006/main">
  <p:tag name="KSO_WM_UNIT_ISCONTENTSTITLE" val="0"/>
  <p:tag name="KSO_WM_UNIT_ISNUMDGMTITLE" val="0"/>
  <p:tag name="KSO_WM_UNIT_NOCLEAR" val="0"/>
  <p:tag name="KSO_WM_UNIT_VALUE" val="87"/>
  <p:tag name="KSO_WM_UNIT_HIGHLIGHT" val="0"/>
  <p:tag name="KSO_WM_UNIT_COMPATIBLE" val="0"/>
  <p:tag name="KSO_WM_UNIT_DIAGRAM_ISNUMVISUAL" val="0"/>
  <p:tag name="KSO_WM_UNIT_DIAGRAM_ISREFERUNIT" val="0"/>
  <p:tag name="KSO_WM_UNIT_TYPE" val="b"/>
  <p:tag name="KSO_WM_UNIT_INDEX" val="1"/>
  <p:tag name="KSO_WM_UNIT_ID" val="custom20203230_1*b*1"/>
  <p:tag name="KSO_WM_TEMPLATE_CATEGORY" val="custom"/>
  <p:tag name="KSO_WM_TEMPLATE_INDEX" val="20203230"/>
  <p:tag name="KSO_WM_UNIT_LAYERLEVEL" val="1"/>
  <p:tag name="KSO_WM_TAG_VERSION" val="1.0"/>
  <p:tag name="KSO_WM_BEAUTIFY_FLAG" val="#wm#"/>
  <p:tag name="KSO_WM_UNIT_PRESET_TEXT" val="单击此处添加副标题内容"/>
  <p:tag name="KSO_WM_UNIT_DEFAULT_FONT" val="14;18;2"/>
  <p:tag name="KSO_WM_UNIT_BLOCK" val="0"/>
  <p:tag name="KSO_WM_UNIT_DEC_AREA_ID" val="df476b64a90f4644b139ba66d33feb1d"/>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9a2ce4d09fb84a048a0c6b5f2345a526"/>
  <p:tag name="KSO_WM_UNIT_TEXT_FILL_FORE_SCHEMECOLOR_INDEX_BRIGHTNESS" val="0.35"/>
  <p:tag name="KSO_WM_UNIT_TEXT_FILL_FORE_SCHEMECOLOR_INDEX" val="13"/>
  <p:tag name="KSO_WM_UNIT_TEXT_FILL_TYPE" val="1"/>
  <p:tag name="KSO_WM_TEMPLATE_ASSEMBLE_XID" val="5fc6fd802574a1ee74b6c7b8"/>
  <p:tag name="KSO_WM_TEMPLATE_ASSEMBLE_GROUPID" val="5f8cfa53a61ec3b55284a7ab"/>
</p:tagLst>
</file>

<file path=ppt/tags/tag110.xml><?xml version="1.0" encoding="utf-8"?>
<p:tagLst xmlns:p="http://schemas.openxmlformats.org/presentationml/2006/main">
  <p:tag name="MH" val="20170509121117"/>
  <p:tag name="MH_LIBRARY" val="GRAPHIC"/>
  <p:tag name="MH_ORDER" val="文本框 20"/>
</p:tagLst>
</file>

<file path=ppt/tags/tag111.xml><?xml version="1.0" encoding="utf-8"?>
<p:tagLst xmlns:p="http://schemas.openxmlformats.org/presentationml/2006/main">
  <p:tag name="MH" val="20170509121117"/>
  <p:tag name="MH_LIBRARY" val="GRAPHIC"/>
  <p:tag name="MH_ORDER" val="文本框 21"/>
</p:tagLst>
</file>

<file path=ppt/tags/tag112.xml><?xml version="1.0" encoding="utf-8"?>
<p:tagLst xmlns:p="http://schemas.openxmlformats.org/presentationml/2006/main">
  <p:tag name="MH" val="20170509121117"/>
  <p:tag name="MH_LIBRARY" val="GRAPHIC"/>
  <p:tag name="MH_ORDER" val="文本框 22"/>
</p:tagLst>
</file>

<file path=ppt/tags/tag113.xml><?xml version="1.0" encoding="utf-8"?>
<p:tagLst xmlns:p="http://schemas.openxmlformats.org/presentationml/2006/main">
  <p:tag name="MH" val="20170509121117"/>
  <p:tag name="MH_LIBRARY" val="GRAPHIC"/>
  <p:tag name="MH_ORDER" val="椭圆 13"/>
</p:tagLst>
</file>

<file path=ppt/tags/tag114.xml><?xml version="1.0" encoding="utf-8"?>
<p:tagLst xmlns:p="http://schemas.openxmlformats.org/presentationml/2006/main">
  <p:tag name="MH" val="20170509121117"/>
  <p:tag name="MH_LIBRARY" val="GRAPHIC"/>
  <p:tag name="MH_ORDER" val="文本框 22"/>
</p:tagLst>
</file>

<file path=ppt/tags/tag115.xml><?xml version="1.0" encoding="utf-8"?>
<p:tagLst xmlns:p="http://schemas.openxmlformats.org/presentationml/2006/main">
  <p:tag name="MH" val="20170509121117"/>
  <p:tag name="MH_LIBRARY" val="GRAPHIC"/>
  <p:tag name="MH_ORDER" val="椭圆 13"/>
</p:tagLst>
</file>

<file path=ppt/tags/tag116.xml><?xml version="1.0" encoding="utf-8"?>
<p:tagLst xmlns:p="http://schemas.openxmlformats.org/presentationml/2006/main">
  <p:tag name="MH" val="20170509121117"/>
  <p:tag name="MH_LIBRARY" val="GRAPHIC"/>
  <p:tag name="MH_ORDER" val="椭圆 13"/>
</p:tagLst>
</file>

<file path=ppt/tags/tag117.xml><?xml version="1.0" encoding="utf-8"?>
<p:tagLst xmlns:p="http://schemas.openxmlformats.org/presentationml/2006/main">
  <p:tag name="MH" val="20170509121117"/>
  <p:tag name="MH_LIBRARY" val="GRAPHIC"/>
  <p:tag name="MH_ORDER" val="椭圆 13"/>
</p:tagLst>
</file>

<file path=ppt/tags/tag118.xml><?xml version="1.0" encoding="utf-8"?>
<p:tagLst xmlns:p="http://schemas.openxmlformats.org/presentationml/2006/main">
  <p:tag name="MH" val="20170509121117"/>
  <p:tag name="MH_LIBRARY" val="GRAPHIC"/>
  <p:tag name="MH_ORDER" val="文本框 22"/>
</p:tagLst>
</file>

<file path=ppt/tags/tag119.xml><?xml version="1.0" encoding="utf-8"?>
<p:tagLst xmlns:p="http://schemas.openxmlformats.org/presentationml/2006/main">
  <p:tag name="MH" val="20170509121117"/>
  <p:tag name="MH_LIBRARY" val="GRAPHIC"/>
  <p:tag name="MH_ORDER" val="文本框 22"/>
</p:tagLst>
</file>

<file path=ppt/tags/tag12.xml><?xml version="1.0" encoding="utf-8"?>
<p:tagLst xmlns:p="http://schemas.openxmlformats.org/presentationml/2006/main">
  <p:tag name="KSO_WM_UNIT_ISCONTENTSTITLE" val="0"/>
  <p:tag name="KSO_WM_UNIT_ISNUMDGMTITLE" val="0"/>
  <p:tag name="KSO_WM_UNIT_NOCLEAR" val="0"/>
  <p:tag name="KSO_WM_UNIT_VALUE" val="11"/>
  <p:tag name="KSO_WM_UNIT_HIGHLIGHT" val="0"/>
  <p:tag name="KSO_WM_UNIT_COMPATIBLE" val="0"/>
  <p:tag name="KSO_WM_UNIT_DIAGRAM_ISNUMVISUAL" val="0"/>
  <p:tag name="KSO_WM_UNIT_DIAGRAM_ISREFERUNIT" val="0"/>
  <p:tag name="KSO_WM_UNIT_TYPE" val="a"/>
  <p:tag name="KSO_WM_UNIT_INDEX" val="1"/>
  <p:tag name="KSO_WM_UNIT_ID" val="custom20203230_1*a*1"/>
  <p:tag name="KSO_WM_TEMPLATE_CATEGORY" val="custom"/>
  <p:tag name="KSO_WM_TEMPLATE_INDEX" val="20203230"/>
  <p:tag name="KSO_WM_UNIT_LAYERLEVEL" val="1"/>
  <p:tag name="KSO_WM_TAG_VERSION" val="1.0"/>
  <p:tag name="KSO_WM_BEAUTIFY_FLAG" val="#wm#"/>
  <p:tag name="KSO_WM_UNIT_PRESET_TEXT" val="单击添加大标题"/>
  <p:tag name="KSO_WM_UNIT_DEFAULT_FONT" val="40;56;4"/>
  <p:tag name="KSO_WM_UNIT_BLOCK" val="0"/>
  <p:tag name="KSO_WM_UNIT_DEC_AREA_ID" val="ee13252f071a4a91809f3399a6808d04"/>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9a2ce4d09fb84a048a0c6b5f2345a526"/>
  <p:tag name="KSO_WM_UNIT_TEXT_FILL_FORE_SCHEMECOLOR_INDEX_BRIGHTNESS" val="0.15"/>
  <p:tag name="KSO_WM_UNIT_TEXT_FILL_FORE_SCHEMECOLOR_INDEX" val="13"/>
  <p:tag name="KSO_WM_UNIT_TEXT_FILL_TYPE" val="1"/>
  <p:tag name="KSO_WM_TEMPLATE_ASSEMBLE_XID" val="5fc6fd802574a1ee74b6c7b8"/>
  <p:tag name="KSO_WM_TEMPLATE_ASSEMBLE_GROUPID" val="5f8cfa53a61ec3b55284a7ab"/>
</p:tagLst>
</file>

<file path=ppt/tags/tag120.xml><?xml version="1.0" encoding="utf-8"?>
<p:tagLst xmlns:p="http://schemas.openxmlformats.org/presentationml/2006/main">
  <p:tag name="MH" val="20170509121117"/>
  <p:tag name="MH_LIBRARY" val="GRAPHIC"/>
  <p:tag name="MH_ORDER" val="文本框 22"/>
</p:tagLst>
</file>

<file path=ppt/tags/tag121.xml><?xml version="1.0" encoding="utf-8"?>
<p:tagLst xmlns:p="http://schemas.openxmlformats.org/presentationml/2006/main">
  <p:tag name="MH" val="20170509121117"/>
  <p:tag name="MH_LIBRARY" val="GRAPHIC"/>
  <p:tag name="MH_ORDER" val="椭圆 13"/>
</p:tagLst>
</file>

<file path=ppt/tags/tag122.xml><?xml version="1.0" encoding="utf-8"?>
<p:tagLst xmlns:p="http://schemas.openxmlformats.org/presentationml/2006/main">
  <p:tag name="MH" val="20170509121117"/>
  <p:tag name="MH_LIBRARY" val="GRAPHIC"/>
  <p:tag name="MH_ORDER" val="文本框 22"/>
</p:tagLst>
</file>

<file path=ppt/tags/tag123.xml><?xml version="1.0" encoding="utf-8"?>
<p:tagLst xmlns:p="http://schemas.openxmlformats.org/presentationml/2006/main">
  <p:tag name="MH" val="20170509121117"/>
  <p:tag name="MH_LIBRARY" val="GRAPHIC"/>
  <p:tag name="MH_ORDER" val="椭圆 13"/>
</p:tagLst>
</file>

<file path=ppt/tags/tag124.xml><?xml version="1.0" encoding="utf-8"?>
<p:tagLst xmlns:p="http://schemas.openxmlformats.org/presentationml/2006/main">
  <p:tag name="MH" val="20170509121117"/>
  <p:tag name="MH_LIBRARY" val="GRAPHIC"/>
  <p:tag name="MH_ORDER" val="文本框 22"/>
</p:tagLst>
</file>

<file path=ppt/tags/tag125.xml><?xml version="1.0" encoding="utf-8"?>
<p:tagLst xmlns:p="http://schemas.openxmlformats.org/presentationml/2006/main">
  <p:tag name="MH" val="20170509121117"/>
  <p:tag name="MH_LIBRARY" val="GRAPHIC"/>
  <p:tag name="MH_ORDER" val="椭圆 13"/>
</p:tagLst>
</file>

<file path=ppt/tags/tag126.xml><?xml version="1.0" encoding="utf-8"?>
<p:tagLst xmlns:p="http://schemas.openxmlformats.org/presentationml/2006/main">
  <p:tag name="MH" val="20170509121117"/>
  <p:tag name="MH_LIBRARY" val="GRAPHIC"/>
  <p:tag name="MH_ORDER" val="文本框 22"/>
</p:tagLst>
</file>

<file path=ppt/tags/tag127.xml><?xml version="1.0" encoding="utf-8"?>
<p:tagLst xmlns:p="http://schemas.openxmlformats.org/presentationml/2006/main">
  <p:tag name="MH" val="20170509121117"/>
  <p:tag name="MH_LIBRARY" val="GRAPHIC"/>
  <p:tag name="MH_ORDER" val="椭圆 13"/>
</p:tagLst>
</file>

<file path=ppt/tags/tag128.xml><?xml version="1.0" encoding="utf-8"?>
<p:tagLst xmlns:p="http://schemas.openxmlformats.org/presentationml/2006/main">
  <p:tag name="MH" val="20170509121117"/>
  <p:tag name="MH_LIBRARY" val="GRAPHIC"/>
  <p:tag name="MH_ORDER" val="椭圆 13"/>
</p:tagLst>
</file>

<file path=ppt/tags/tag129.xml><?xml version="1.0" encoding="utf-8"?>
<p:tagLst xmlns:p="http://schemas.openxmlformats.org/presentationml/2006/main">
  <p:tag name="MH" val="20170509121117"/>
  <p:tag name="MH_LIBRARY" val="GRAPHIC"/>
  <p:tag name="MH_ORDER" val="文本框 22"/>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0_3*i*1"/>
  <p:tag name="KSO_WM_TEMPLATE_CATEGORY" val="chip"/>
  <p:tag name="KSO_WM_TEMPLATE_INDEX" val="20203230"/>
  <p:tag name="KSO_WM_UNIT_LAYERLEVEL" val="1"/>
  <p:tag name="KSO_WM_TAG_VERSION" val="1.0"/>
  <p:tag name="KSO_WM_BEAUTIFY_FLAG" val="#wm#"/>
  <p:tag name="KSO_WM_CHIP_GROUPID" val="5f8cfa53a61ec3b55284a7ab"/>
  <p:tag name="KSO_WM_CHIP_XID" val="5f8cfa53a61ec3b55284a7ae"/>
  <p:tag name="KSO_WM_UNIT_DEC_AREA_ID" val="f84f0cc580644a55b30b165351c9a4d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54a4de4a2fb64df69e99bb289883b1ec"/>
</p:tagLst>
</file>

<file path=ppt/tags/tag130.xml><?xml version="1.0" encoding="utf-8"?>
<p:tagLst xmlns:p="http://schemas.openxmlformats.org/presentationml/2006/main">
  <p:tag name="MH" val="20170509121117"/>
  <p:tag name="MH_LIBRARY" val="GRAPHIC"/>
  <p:tag name="MH_ORDER" val="文本框 22"/>
</p:tagLst>
</file>

<file path=ppt/tags/tag131.xml><?xml version="1.0" encoding="utf-8"?>
<p:tagLst xmlns:p="http://schemas.openxmlformats.org/presentationml/2006/main">
  <p:tag name="MH" val="20170412123722"/>
  <p:tag name="MH_LIBRARY" val="GRAPHIC"/>
  <p:tag name="KSO_WM_SPECIAL_SOURCE" val="bdnull"/>
</p:tagLst>
</file>

<file path=ppt/tags/tag132.xml><?xml version="1.0" encoding="utf-8"?>
<p:tagLst xmlns:p="http://schemas.openxmlformats.org/presentationml/2006/main">
  <p:tag name="MH" val="20170412123722"/>
  <p:tag name="MH_LIBRARY" val="GRAPHIC"/>
  <p:tag name="MH_ORDER" val="文本框 15"/>
</p:tagLst>
</file>

<file path=ppt/tags/tag133.xml><?xml version="1.0" encoding="utf-8"?>
<p:tagLst xmlns:p="http://schemas.openxmlformats.org/presentationml/2006/main">
  <p:tag name="MH" val="20170412123722"/>
  <p:tag name="MH_LIBRARY" val="GRAPHIC"/>
  <p:tag name="MH_ORDER" val="Rectangle 16"/>
</p:tagLst>
</file>

<file path=ppt/tags/tag134.xml><?xml version="1.0" encoding="utf-8"?>
<p:tagLst xmlns:p="http://schemas.openxmlformats.org/presentationml/2006/main">
  <p:tag name="MH" val="20170509121117"/>
  <p:tag name="MH_LIBRARY" val="GRAPHIC"/>
  <p:tag name="MH_ORDER" val="椭圆 13"/>
</p:tagLst>
</file>

<file path=ppt/tags/tag135.xml><?xml version="1.0" encoding="utf-8"?>
<p:tagLst xmlns:p="http://schemas.openxmlformats.org/presentationml/2006/main">
  <p:tag name="MH" val="20170509121117"/>
  <p:tag name="MH_LIBRARY" val="GRAPHIC"/>
  <p:tag name="MH_ORDER" val="文本框 22"/>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MH" val="20170509121117"/>
  <p:tag name="MH_LIBRARY" val="GRAPHIC"/>
  <p:tag name="MH_ORDER" val="椭圆 13"/>
  <p:tag name="KSO_WM_BEAUTIFY_FLAG" val=""/>
</p:tagLst>
</file>

<file path=ppt/tags/tag138.xml><?xml version="1.0" encoding="utf-8"?>
<p:tagLst xmlns:p="http://schemas.openxmlformats.org/presentationml/2006/main">
  <p:tag name="MH" val="20170509121117"/>
  <p:tag name="MH_LIBRARY" val="GRAPHIC"/>
  <p:tag name="MH_ORDER" val="文本框 22"/>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0_4*i*1"/>
  <p:tag name="KSO_WM_TEMPLATE_CATEGORY" val="chip"/>
  <p:tag name="KSO_WM_TEMPLATE_INDEX" val="20203230"/>
  <p:tag name="KSO_WM_UNIT_LAYERLEVEL" val="1"/>
  <p:tag name="KSO_WM_TAG_VERSION" val="1.0"/>
  <p:tag name="KSO_WM_BEAUTIFY_FLAG" val="#wm#"/>
  <p:tag name="KSO_WM_CHIP_GROUPID" val="5f8cfa53a61ec3b55284a7ab"/>
  <p:tag name="KSO_WM_CHIP_XID" val="5f8cfa53a61ec3b55284a7af"/>
  <p:tag name="KSO_WM_UNIT_DEC_AREA_ID" val="acab9ef974444d088eebfa90d53a28e3"/>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6379868c281d4c2984ba138f33ca1fc0"/>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MH" val="20170412123722"/>
  <p:tag name="MH_LIBRARY" val="GRAPHIC"/>
  <p:tag name="KSO_WM_SPECIAL_SOURCE" val="bdnull"/>
</p:tagLst>
</file>

<file path=ppt/tags/tag142.xml><?xml version="1.0" encoding="utf-8"?>
<p:tagLst xmlns:p="http://schemas.openxmlformats.org/presentationml/2006/main">
  <p:tag name="MH" val="20170412123722"/>
  <p:tag name="MH_LIBRARY" val="GRAPHIC"/>
  <p:tag name="MH_ORDER" val="文本框 15"/>
</p:tagLst>
</file>

<file path=ppt/tags/tag143.xml><?xml version="1.0" encoding="utf-8"?>
<p:tagLst xmlns:p="http://schemas.openxmlformats.org/presentationml/2006/main">
  <p:tag name="MH" val="20170412123722"/>
  <p:tag name="MH_LIBRARY" val="GRAPHIC"/>
  <p:tag name="MH_ORDER" val="Rectangle 16"/>
</p:tagLst>
</file>

<file path=ppt/tags/tag144.xml><?xml version="1.0" encoding="utf-8"?>
<p:tagLst xmlns:p="http://schemas.openxmlformats.org/presentationml/2006/main">
  <p:tag name="MH" val="20170509121117"/>
  <p:tag name="MH_LIBRARY" val="GRAPHIC"/>
  <p:tag name="MH_ORDER" val="文本框 22"/>
</p:tagLst>
</file>

<file path=ppt/tags/tag145.xml><?xml version="1.0" encoding="utf-8"?>
<p:tagLst xmlns:p="http://schemas.openxmlformats.org/presentationml/2006/main">
  <p:tag name="MH" val="20170509121117"/>
  <p:tag name="MH_LIBRARY" val="GRAPHIC"/>
  <p:tag name="MH_ORDER" val="椭圆 13"/>
</p:tagLst>
</file>

<file path=ppt/tags/tag146.xml><?xml version="1.0" encoding="utf-8"?>
<p:tagLst xmlns:p="http://schemas.openxmlformats.org/presentationml/2006/main">
  <p:tag name="MH" val="20170412123722"/>
  <p:tag name="MH_LIBRARY" val="GRAPHIC"/>
  <p:tag name="KSO_WM_SPECIAL_SOURCE" val="bdnull"/>
</p:tagLst>
</file>

<file path=ppt/tags/tag147.xml><?xml version="1.0" encoding="utf-8"?>
<p:tagLst xmlns:p="http://schemas.openxmlformats.org/presentationml/2006/main">
  <p:tag name="KSO_DOCER_TEMPLATE_OPEN_ONCE_MARK" val="1"/>
  <p:tag name="KSO_WPP_MARK_KEY" val="ec838f0d-551d-490a-9d43-cf3e3a5d926e"/>
  <p:tag name="COMMONDATA" val="eyJoZGlkIjoiNDE1ZGFiNWE4OWQ2YWFlODM2ZDY0MmUyYTFjMGY3YzkifQ=="/>
  <p:tag name="commondata" val="eyJoZGlkIjoiMWI1YWUyNTE1ZmMzMmUyNzM2Y2VhNjg0MzhiZDU3YTUifQ=="/>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0_3*i*1"/>
  <p:tag name="KSO_WM_TEMPLATE_CATEGORY" val="chip"/>
  <p:tag name="KSO_WM_TEMPLATE_INDEX" val="20203230"/>
  <p:tag name="KSO_WM_UNIT_LAYERLEVEL" val="1"/>
  <p:tag name="KSO_WM_TAG_VERSION" val="1.0"/>
  <p:tag name="KSO_WM_BEAUTIFY_FLAG" val="#wm#"/>
  <p:tag name="KSO_WM_CHIP_GROUPID" val="5f8cfa53a61ec3b55284a7ab"/>
  <p:tag name="KSO_WM_CHIP_XID" val="5f8cfa53a61ec3b55284a7ae"/>
  <p:tag name="KSO_WM_UNIT_DEC_AREA_ID" val="f84f0cc580644a55b30b165351c9a4d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54a4de4a2fb64df69e99bb289883b1ec"/>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0_4*i*1"/>
  <p:tag name="KSO_WM_TEMPLATE_CATEGORY" val="chip"/>
  <p:tag name="KSO_WM_TEMPLATE_INDEX" val="20203230"/>
  <p:tag name="KSO_WM_UNIT_LAYERLEVEL" val="1"/>
  <p:tag name="KSO_WM_TAG_VERSION" val="1.0"/>
  <p:tag name="KSO_WM_BEAUTIFY_FLAG" val="#wm#"/>
  <p:tag name="KSO_WM_CHIP_GROUPID" val="5f8cfa53a61ec3b55284a7ab"/>
  <p:tag name="KSO_WM_CHIP_XID" val="5f8cfa53a61ec3b55284a7af"/>
  <p:tag name="KSO_WM_UNIT_DEC_AREA_ID" val="acab9ef974444d088eebfa90d53a28e3"/>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6379868c281d4c2984ba138f33ca1fc0"/>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u"/>
  <p:tag name="KSO_WM_UNIT_TYPE" val="i"/>
  <p:tag name="KSO_WM_UNIT_INDEX" val="1"/>
  <p:tag name="KSO_WM_UNIT_ID" val="chip20203230_2*i*1"/>
  <p:tag name="KSO_WM_TEMPLATE_CATEGORY" val="chip"/>
  <p:tag name="KSO_WM_TEMPLATE_INDEX" val="20203230"/>
  <p:tag name="KSO_WM_UNIT_LAYERLEVEL" val="1"/>
  <p:tag name="KSO_WM_TAG_VERSION" val="1.0"/>
  <p:tag name="KSO_WM_BEAUTIFY_FLAG" val="#wm#"/>
  <p:tag name="KSO_WM_CHIP_GROUPID" val="5f8cfa53a61ec3b55284a7ab"/>
  <p:tag name="KSO_WM_CHIP_XID" val="5f8cfa53a61ec3b55284a7ad"/>
  <p:tag name="KSO_WM_UNIT_DEC_AREA_ID" val="6fa41d213a094c898e4c36308bc4aa2f"/>
  <p:tag name="KSO_WM_CHIP_FILLAREA_FILL_RULE" val="{&quot;fill_align&quot;:&quot;rm&quot;,&quot;fill_effect&quot;:[],&quot;fill_mode&quot;:&quot;adaptive&quot;,&quot;sacle_strategy&quot;:&quot;stretch&quot;}"/>
  <p:tag name="KSO_WM_UNIT_DEC_SUPPORTCHANGEPIC" val="0"/>
  <p:tag name="KSO_WM_UNIT_DEC_CHANGEPICRESERVED" val="1"/>
  <p:tag name="KSO_WM_ASSEMBLE_CHIP_INDEX" val="34e5f4de1b0b4b2d8fb7e801c6e75302"/>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0_3*i*1"/>
  <p:tag name="KSO_WM_TEMPLATE_CATEGORY" val="chip"/>
  <p:tag name="KSO_WM_TEMPLATE_INDEX" val="20203230"/>
  <p:tag name="KSO_WM_UNIT_LAYERLEVEL" val="1"/>
  <p:tag name="KSO_WM_TAG_VERSION" val="1.0"/>
  <p:tag name="KSO_WM_BEAUTIFY_FLAG" val="#wm#"/>
  <p:tag name="KSO_WM_CHIP_GROUPID" val="5f8cfa53a61ec3b55284a7ab"/>
  <p:tag name="KSO_WM_CHIP_XID" val="5f8cfa53a61ec3b55284a7ae"/>
  <p:tag name="KSO_WM_UNIT_DEC_AREA_ID" val="517ef0b75158420989452bec1c0ed1f7"/>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436f5bb1f4f840a8bd34d91254dc01e5"/>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0_3*i*1"/>
  <p:tag name="KSO_WM_TEMPLATE_CATEGORY" val="chip"/>
  <p:tag name="KSO_WM_TEMPLATE_INDEX" val="20203230"/>
  <p:tag name="KSO_WM_UNIT_LAYERLEVEL" val="1"/>
  <p:tag name="KSO_WM_TAG_VERSION" val="1.0"/>
  <p:tag name="KSO_WM_BEAUTIFY_FLAG" val="#wm#"/>
  <p:tag name="KSO_WM_CHIP_GROUPID" val="5f8cfa53a61ec3b55284a7ab"/>
  <p:tag name="KSO_WM_CHIP_XID" val="5f8cfa53a61ec3b55284a7ae"/>
  <p:tag name="KSO_WM_UNIT_DEC_AREA_ID" val="f84f0cc580644a55b30b165351c9a4d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54a4de4a2fb64df69e99bb289883b1ec"/>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0_4*i*1"/>
  <p:tag name="KSO_WM_TEMPLATE_CATEGORY" val="chip"/>
  <p:tag name="KSO_WM_TEMPLATE_INDEX" val="20203230"/>
  <p:tag name="KSO_WM_UNIT_LAYERLEVEL" val="1"/>
  <p:tag name="KSO_WM_TAG_VERSION" val="1.0"/>
  <p:tag name="KSO_WM_BEAUTIFY_FLAG" val="#wm#"/>
  <p:tag name="KSO_WM_CHIP_GROUPID" val="5f8cfa53a61ec3b55284a7ab"/>
  <p:tag name="KSO_WM_CHIP_XID" val="5f8cfa53a61ec3b55284a7af"/>
  <p:tag name="KSO_WM_UNIT_DEC_AREA_ID" val="acab9ef974444d088eebfa90d53a28e3"/>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6379868c281d4c2984ba138f33ca1fc0"/>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0_3*i*1"/>
  <p:tag name="KSO_WM_TEMPLATE_CATEGORY" val="chip"/>
  <p:tag name="KSO_WM_TEMPLATE_INDEX" val="20203230"/>
  <p:tag name="KSO_WM_UNIT_LAYERLEVEL" val="1"/>
  <p:tag name="KSO_WM_TAG_VERSION" val="1.0"/>
  <p:tag name="KSO_WM_BEAUTIFY_FLAG" val="#wm#"/>
  <p:tag name="KSO_WM_CHIP_GROUPID" val="5f8cfa53a61ec3b55284a7ab"/>
  <p:tag name="KSO_WM_CHIP_XID" val="5f8cfa53a61ec3b55284a7ae"/>
  <p:tag name="KSO_WM_UNIT_DEC_AREA_ID" val="f84f0cc580644a55b30b165351c9a4d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54a4de4a2fb64df69e99bb289883b1ec"/>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0_4*i*1"/>
  <p:tag name="KSO_WM_TEMPLATE_CATEGORY" val="chip"/>
  <p:tag name="KSO_WM_TEMPLATE_INDEX" val="20203230"/>
  <p:tag name="KSO_WM_UNIT_LAYERLEVEL" val="1"/>
  <p:tag name="KSO_WM_TAG_VERSION" val="1.0"/>
  <p:tag name="KSO_WM_BEAUTIFY_FLAG" val="#wm#"/>
  <p:tag name="KSO_WM_CHIP_GROUPID" val="5f8cfa53a61ec3b55284a7ab"/>
  <p:tag name="KSO_WM_CHIP_XID" val="5f8cfa53a61ec3b55284a7af"/>
  <p:tag name="KSO_WM_UNIT_DEC_AREA_ID" val="acab9ef974444d088eebfa90d53a28e3"/>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6379868c281d4c2984ba138f33ca1fc0"/>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0_3*i*1"/>
  <p:tag name="KSO_WM_TEMPLATE_CATEGORY" val="chip"/>
  <p:tag name="KSO_WM_TEMPLATE_INDEX" val="20203230"/>
  <p:tag name="KSO_WM_UNIT_LAYERLEVEL" val="1"/>
  <p:tag name="KSO_WM_TAG_VERSION" val="1.0"/>
  <p:tag name="KSO_WM_BEAUTIFY_FLAG" val="#wm#"/>
  <p:tag name="KSO_WM_CHIP_GROUPID" val="5f8cfa53a61ec3b55284a7ab"/>
  <p:tag name="KSO_WM_CHIP_XID" val="5f8cfa53a61ec3b55284a7ae"/>
  <p:tag name="KSO_WM_UNIT_DEC_AREA_ID" val="f84f0cc580644a55b30b165351c9a4d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54a4de4a2fb64df69e99bb289883b1ec"/>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0_4*i*1"/>
  <p:tag name="KSO_WM_TEMPLATE_CATEGORY" val="chip"/>
  <p:tag name="KSO_WM_TEMPLATE_INDEX" val="20203230"/>
  <p:tag name="KSO_WM_UNIT_LAYERLEVEL" val="1"/>
  <p:tag name="KSO_WM_TAG_VERSION" val="1.0"/>
  <p:tag name="KSO_WM_BEAUTIFY_FLAG" val="#wm#"/>
  <p:tag name="KSO_WM_CHIP_GROUPID" val="5f8cfa53a61ec3b55284a7ab"/>
  <p:tag name="KSO_WM_CHIP_XID" val="5f8cfa53a61ec3b55284a7af"/>
  <p:tag name="KSO_WM_UNIT_DEC_AREA_ID" val="acab9ef974444d088eebfa90d53a28e3"/>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6379868c281d4c2984ba138f33ca1fc0"/>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v"/>
  <p:tag name="KSO_WM_UNIT_TYPE" val="i"/>
  <p:tag name="KSO_WM_UNIT_INDEX" val="1"/>
  <p:tag name="KSO_WM_UNIT_ID" val="chip20203230_1*i*1"/>
  <p:tag name="KSO_WM_TEMPLATE_CATEGORY" val="chip"/>
  <p:tag name="KSO_WM_TEMPLATE_INDEX" val="20203230"/>
  <p:tag name="KSO_WM_UNIT_LAYERLEVEL" val="1"/>
  <p:tag name="KSO_WM_TAG_VERSION" val="1.0"/>
  <p:tag name="KSO_WM_BEAUTIFY_FLAG" val="#wm#"/>
  <p:tag name="KSO_WM_CHIP_GROUPID" val="5f8cfa53a61ec3b55284a7ab"/>
  <p:tag name="KSO_WM_CHIP_XID" val="5f8cfa53a61ec3b55284a7ac"/>
  <p:tag name="KSO_WM_UNIT_DEC_AREA_ID" val="6e035fa90b564088a4bdad68c152a94c"/>
  <p:tag name="KSO_WM_CHIP_FILLAREA_FILL_RULE" val="{&quot;fill_align&quot;:&quot;cm&quot;,&quot;fill_effect&quot;:[],&quot;fill_mode&quot;:&quot;adaptive&quot;,&quot;sacle_strategy&quot;:&quot;stretch&quot;}"/>
  <p:tag name="KSO_WM_UNIT_DEC_SUPPORTCHANGEPIC" val="0"/>
  <p:tag name="KSO_WM_UNIT_DEC_CHANGEPICRESERVED" val="1"/>
  <p:tag name="KSO_WM_ASSEMBLE_CHIP_INDEX" val="a5f517aec2aa486d9b9ab125807fa809"/>
</p:tagLst>
</file>

<file path=ppt/tags/tag26.xml><?xml version="1.0" encoding="utf-8"?>
<p:tagLst xmlns:p="http://schemas.openxmlformats.org/presentationml/2006/main">
  <p:tag name="KSO_WM_UNIT_ISCONTENTSTITLE" val="0"/>
  <p:tag name="KSO_WM_UNIT_ISNUMDGMTITLE" val="0"/>
  <p:tag name="KSO_WM_UNIT_NOCLEAR" val="0"/>
  <p:tag name="KSO_WM_UNIT_VALUE" val="18"/>
  <p:tag name="KSO_WM_UNIT_HIGHLIGHT" val="0"/>
  <p:tag name="KSO_WM_UNIT_COMPATIBLE" val="0"/>
  <p:tag name="KSO_WM_UNIT_DIAGRAM_ISNUMVISUAL" val="0"/>
  <p:tag name="KSO_WM_UNIT_DIAGRAM_ISREFERUNIT" val="0"/>
  <p:tag name="KSO_WM_UNIT_TYPE" val="b"/>
  <p:tag name="KSO_WM_UNIT_INDEX" val="1"/>
  <p:tag name="KSO_WM_UNIT_ID" val="custom20203230_1*b*1"/>
  <p:tag name="KSO_WM_TEMPLATE_CATEGORY" val="custom"/>
  <p:tag name="KSO_WM_TEMPLATE_INDEX" val="20203230"/>
  <p:tag name="KSO_WM_UNIT_LAYERLEVEL" val="1"/>
  <p:tag name="KSO_WM_TAG_VERSION" val="1.0"/>
  <p:tag name="KSO_WM_BEAUTIFY_FLAG" val="#wm#"/>
  <p:tag name="KSO_WM_UNIT_PRESET_TEXT" val="单击此处添加副标题内容"/>
  <p:tag name="KSO_WM_UNIT_DEFAULT_FONT" val="18;24;2"/>
  <p:tag name="KSO_WM_UNIT_BLOCK" val="0"/>
  <p:tag name="KSO_WM_UNIT_DEC_AREA_ID" val="f54746af823b4388882b5b7f5eae128a"/>
  <p:tag name="KSO_WM_CHIP_GROUPID" val="5ebe4d230ac41c4a0a525649"/>
  <p:tag name="KSO_WM_CHIP_XID" val="5ebe4d230ac41c4a0a52564a"/>
  <p:tag name="KSO_WM_CHIP_FILLAREA_FILL_RULE" val="{&quot;fill_align&quot;:&quot;cm&quot;,&quot;fill_mode&quot;:&quot;adaptive&quot;,&quot;sacle_strategy&quot;:&quot;smart&quot;}"/>
  <p:tag name="KSO_WM_ASSEMBLE_CHIP_INDEX" val="bb363eea399a4795922d7eb8fc929c3d"/>
  <p:tag name="KSO_WM_UNIT_TEXT_FILL_FORE_SCHEMECOLOR_INDEX_BRIGHTNESS" val="0.35"/>
  <p:tag name="KSO_WM_UNIT_TEXT_FILL_FORE_SCHEMECOLOR_INDEX" val="13"/>
  <p:tag name="KSO_WM_UNIT_TEXT_FILL_TYPE" val="1"/>
  <p:tag name="KSO_WM_TEMPLATE_ASSEMBLE_XID" val="5fc6fd802574a1ee74b6c7d7"/>
  <p:tag name="KSO_WM_TEMPLATE_ASSEMBLE_GROUPID" val="5f8cfa53a61ec3b55284a7ab"/>
</p:tagLst>
</file>

<file path=ppt/tags/tag27.xml><?xml version="1.0" encoding="utf-8"?>
<p:tagLst xmlns:p="http://schemas.openxmlformats.org/presentationml/2006/main">
  <p:tag name="KSO_WM_UNIT_ISCONTENTSTITLE" val="0"/>
  <p:tag name="KSO_WM_UNIT_ISNUMDGMTITLE" val="0"/>
  <p:tag name="KSO_WM_UNIT_NOCLEAR" val="1"/>
  <p:tag name="KSO_WM_UNIT_VALUE" val="6"/>
  <p:tag name="KSO_WM_UNIT_HIGHLIGHT" val="0"/>
  <p:tag name="KSO_WM_UNIT_COMPATIBLE" val="0"/>
  <p:tag name="KSO_WM_UNIT_DIAGRAM_ISNUMVISUAL" val="0"/>
  <p:tag name="KSO_WM_UNIT_DIAGRAM_ISREFERUNIT" val="0"/>
  <p:tag name="KSO_WM_UNIT_TYPE" val="a"/>
  <p:tag name="KSO_WM_UNIT_INDEX" val="1"/>
  <p:tag name="KSO_WM_UNIT_ID" val="custom20203230_1*a*1"/>
  <p:tag name="KSO_WM_TEMPLATE_CATEGORY" val="custom"/>
  <p:tag name="KSO_WM_TEMPLATE_INDEX" val="20203230"/>
  <p:tag name="KSO_WM_UNIT_LAYERLEVEL" val="1"/>
  <p:tag name="KSO_WM_TAG_VERSION" val="1.0"/>
  <p:tag name="KSO_WM_BEAUTIFY_FLAG" val="#wm#"/>
  <p:tag name="KSO_WM_UNIT_PRESET_TEXT" val="感谢聆听"/>
  <p:tag name="KSO_WM_UNIT_DEFAULT_FONT" val="60;74;4"/>
  <p:tag name="KSO_WM_UNIT_BLOCK" val="0"/>
  <p:tag name="KSO_WM_UNIT_DEC_AREA_ID" val="57515bfc813c4135ab63e709f868a68e"/>
  <p:tag name="KSO_WM_CHIP_GROUPID" val="5ebe4d230ac41c4a0a525649"/>
  <p:tag name="KSO_WM_CHIP_XID" val="5ebe4d230ac41c4a0a52564a"/>
  <p:tag name="KSO_WM_CHIP_FILLAREA_FILL_RULE" val="{&quot;fill_align&quot;:&quot;cm&quot;,&quot;fill_mode&quot;:&quot;adaptive&quot;,&quot;sacle_strategy&quot;:&quot;smart&quot;}"/>
  <p:tag name="KSO_WM_ASSEMBLE_CHIP_INDEX" val="bb363eea399a4795922d7eb8fc929c3d"/>
  <p:tag name="KSO_WM_UNIT_TEXT_FILL_FORE_SCHEMECOLOR_INDEX_BRIGHTNESS" val="0.15"/>
  <p:tag name="KSO_WM_UNIT_TEXT_FILL_FORE_SCHEMECOLOR_INDEX" val="13"/>
  <p:tag name="KSO_WM_UNIT_TEXT_FILL_TYPE" val="1"/>
  <p:tag name="KSO_WM_TEMPLATE_ASSEMBLE_XID" val="5fc6fd802574a1ee74b6c7d7"/>
  <p:tag name="KSO_WM_TEMPLATE_ASSEMBLE_GROUPID" val="5f8cfa53a61ec3b55284a7ab"/>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0_3*i*1"/>
  <p:tag name="KSO_WM_TEMPLATE_CATEGORY" val="chip"/>
  <p:tag name="KSO_WM_TEMPLATE_INDEX" val="20203230"/>
  <p:tag name="KSO_WM_UNIT_LAYERLEVEL" val="1"/>
  <p:tag name="KSO_WM_TAG_VERSION" val="1.0"/>
  <p:tag name="KSO_WM_BEAUTIFY_FLAG" val="#wm#"/>
  <p:tag name="KSO_WM_CHIP_GROUPID" val="5f8cfa53a61ec3b55284a7ab"/>
  <p:tag name="KSO_WM_CHIP_XID" val="5f8cfa53a61ec3b55284a7ae"/>
  <p:tag name="KSO_WM_UNIT_DEC_AREA_ID" val="f84f0cc580644a55b30b165351c9a4d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54a4de4a2fb64df69e99bb289883b1ec"/>
  <p:tag name="KSO_WM_SLIDE_BACKGROUND_TYPE" val="general"/>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0_4*i*1"/>
  <p:tag name="KSO_WM_TEMPLATE_CATEGORY" val="chip"/>
  <p:tag name="KSO_WM_TEMPLATE_INDEX" val="20203230"/>
  <p:tag name="KSO_WM_UNIT_LAYERLEVEL" val="1"/>
  <p:tag name="KSO_WM_TAG_VERSION" val="1.0"/>
  <p:tag name="KSO_WM_BEAUTIFY_FLAG" val="#wm#"/>
  <p:tag name="KSO_WM_CHIP_GROUPID" val="5f8cfa53a61ec3b55284a7ab"/>
  <p:tag name="KSO_WM_CHIP_XID" val="5f8cfa53a61ec3b55284a7af"/>
  <p:tag name="KSO_WM_UNIT_DEC_AREA_ID" val="acab9ef974444d088eebfa90d53a28e3"/>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6379868c281d4c2984ba138f33ca1fc0"/>
  <p:tag name="KSO_WM_SLIDE_BACKGROUND_TYPE" val="general"/>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SLIDE_BACKGROUND_TYPE" val="general"/>
</p:tagLst>
</file>

<file path=ppt/tags/tag31.xml><?xml version="1.0" encoding="utf-8"?>
<p:tagLst xmlns:p="http://schemas.openxmlformats.org/presentationml/2006/main">
  <p:tag name="KSO_WM_SLIDE_BACKGROUND_TYPE" val="general"/>
</p:tagLst>
</file>

<file path=ppt/tags/tag32.xml><?xml version="1.0" encoding="utf-8"?>
<p:tagLst xmlns:p="http://schemas.openxmlformats.org/presentationml/2006/main">
  <p:tag name="KSO_WM_SLIDE_BACKGROUND_TYPE" val="general"/>
</p:tagLst>
</file>

<file path=ppt/tags/tag33.xml><?xml version="1.0" encoding="utf-8"?>
<p:tagLst xmlns:p="http://schemas.openxmlformats.org/presentationml/2006/main">
  <p:tag name="KSO_WM_SLIDE_BACKGROUND_TYPE" val="general"/>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230_5*i*1"/>
  <p:tag name="KSO_WM_TEMPLATE_CATEGORY" val="chip"/>
  <p:tag name="KSO_WM_TEMPLATE_INDEX" val="20203230"/>
  <p:tag name="KSO_WM_UNIT_LAYERLEVEL" val="1"/>
  <p:tag name="KSO_WM_TAG_VERSION" val="1.0"/>
  <p:tag name="KSO_WM_BEAUTIFY_FLAG" val="#wm#"/>
  <p:tag name="KSO_WM_CHIP_GROUPID" val="5f8cfa53a61ec3b55284a7ab"/>
  <p:tag name="KSO_WM_CHIP_XID" val="5f8cfa53a61ec3b55284a7b0"/>
  <p:tag name="KSO_WM_UNIT_DEC_AREA_ID" val="211017883b6744e98ab5f2207e99367f"/>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544949874bd540f1a79226a550be7555"/>
  <p:tag name="KSO_WM_SLIDE_BACKGROUND_TYPE" val="frame"/>
  <p:tag name="KSO_WM_UNIT_TEXT_FILL_FORE_SCHEMECOLOR_INDEX_BRIGHTNESS" val="0"/>
  <p:tag name="KSO_WM_UNIT_TEXT_FILL_FORE_SCHEMECOLOR_INDEX" val="2"/>
  <p:tag name="KSO_WM_UNIT_TEXT_FILL_TYPE" val="1"/>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0_3*i*1"/>
  <p:tag name="KSO_WM_TEMPLATE_CATEGORY" val="chip"/>
  <p:tag name="KSO_WM_TEMPLATE_INDEX" val="20203230"/>
  <p:tag name="KSO_WM_UNIT_LAYERLEVEL" val="1"/>
  <p:tag name="KSO_WM_TAG_VERSION" val="1.0"/>
  <p:tag name="KSO_WM_BEAUTIFY_FLAG" val="#wm#"/>
  <p:tag name="KSO_WM_CHIP_GROUPID" val="5f8cfa53a61ec3b55284a7ab"/>
  <p:tag name="KSO_WM_CHIP_XID" val="5f8cfa53a61ec3b55284a7ae"/>
  <p:tag name="KSO_WM_UNIT_DEC_AREA_ID" val="d470b472ffc34bf5903f0423a639f3ef"/>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96ccc025e0b0444ba7026ca66ff6d9f4"/>
  <p:tag name="KSO_WM_SLIDE_BACKGROUND_TYPE" val="frame"/>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0_4*i*1"/>
  <p:tag name="KSO_WM_TEMPLATE_CATEGORY" val="chip"/>
  <p:tag name="KSO_WM_TEMPLATE_INDEX" val="20203230"/>
  <p:tag name="KSO_WM_UNIT_LAYERLEVEL" val="1"/>
  <p:tag name="KSO_WM_TAG_VERSION" val="1.0"/>
  <p:tag name="KSO_WM_BEAUTIFY_FLAG" val="#wm#"/>
  <p:tag name="KSO_WM_CHIP_GROUPID" val="5f8cfa53a61ec3b55284a7ab"/>
  <p:tag name="KSO_WM_CHIP_XID" val="5f8cfa53a61ec3b55284a7af"/>
  <p:tag name="KSO_WM_UNIT_DEC_AREA_ID" val="7ad3bf38c03a440e92144bd274e947cc"/>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1bbfe641e7314ff39ab39eb4445b5494"/>
  <p:tag name="KSO_WM_SLIDE_BACKGROUND_TYPE" val="frame"/>
</p:tagLst>
</file>

<file path=ppt/tags/tag37.xml><?xml version="1.0" encoding="utf-8"?>
<p:tagLst xmlns:p="http://schemas.openxmlformats.org/presentationml/2006/main">
  <p:tag name="KSO_WM_SLIDE_BACKGROUND_TYPE" val="frame"/>
</p:tagLst>
</file>

<file path=ppt/tags/tag38.xml><?xml version="1.0" encoding="utf-8"?>
<p:tagLst xmlns:p="http://schemas.openxmlformats.org/presentationml/2006/main">
  <p:tag name="KSO_WM_SLIDE_BACKGROUND_TYPE" val="frame"/>
</p:tagLst>
</file>

<file path=ppt/tags/tag39.xml><?xml version="1.0" encoding="utf-8"?>
<p:tagLst xmlns:p="http://schemas.openxmlformats.org/presentationml/2006/main">
  <p:tag name="KSO_WM_SLIDE_BACKGROUND_TYPE" val="frame"/>
</p:tagLst>
</file>

<file path=ppt/tags/tag4.xml><?xml version="1.0" encoding="utf-8"?>
<p:tagLst xmlns:p="http://schemas.openxmlformats.org/presentationml/2006/main">
  <p:tag name="KSO_WM_UNIT_ISCONTENTSTITLE" val="0"/>
  <p:tag name="KSO_WM_UNIT_ISNUMDGMTITLE" val="0"/>
  <p:tag name="KSO_WM_UNIT_PRESET_TEXT" val="单击此处添加副标题内容"/>
  <p:tag name="KSO_WM_UNIT_NOCLEAR" val="0"/>
  <p:tag name="KSO_WM_UNIT_VALUE" val="26"/>
  <p:tag name="KSO_WM_UNIT_HIGHLIGHT" val="0"/>
  <p:tag name="KSO_WM_UNIT_COMPATIBLE" val="0"/>
  <p:tag name="KSO_WM_UNIT_DIAGRAM_ISNUMVISUAL" val="0"/>
  <p:tag name="KSO_WM_UNIT_DIAGRAM_ISREFERUNIT" val="0"/>
  <p:tag name="KSO_WM_UNIT_TYPE" val="b"/>
  <p:tag name="KSO_WM_UNIT_INDEX" val="1"/>
  <p:tag name="KSO_WM_UNIT_ID" val="chip20206484_1*b*1"/>
  <p:tag name="KSO_WM_TEMPLATE_CATEGORY" val="chip"/>
  <p:tag name="KSO_WM_TEMPLATE_INDEX" val="20206484"/>
  <p:tag name="KSO_WM_UNIT_LAYERLEVEL" val="1"/>
  <p:tag name="KSO_WM_TAG_VERSION" val="1.0"/>
  <p:tag name="KSO_WM_BEAUTIFY_FLAG" val="#wm#"/>
  <p:tag name="KSO_WM_UNIT_DEFAULT_FONT" val="18;24;2"/>
  <p:tag name="KSO_WM_UNIT_BLOCK" val="0"/>
  <p:tag name="KSO_WM_UNIT_DEC_AREA_ID" val="23ec37d333bf431b89d58b30910e38c4"/>
  <p:tag name="KSO_WM_CHIP_GROUPID" val="5ebd0b730ac41c4a0a525433"/>
  <p:tag name="KSO_WM_CHIP_XID" val="5ebd0b730ac41c4a0a525434"/>
  <p:tag name="KSO_WM_CHIP_FILLAREA_FILL_RULE" val="{&quot;fill_align&quot;:&quot;cm&quot;,&quot;fill_mode&quot;:&quot;adaptive&quot;,&quot;sacle_strategy&quot;:&quot;smart&quot;}"/>
  <p:tag name="KSO_WM_ASSEMBLE_CHIP_INDEX" val="12d41933074b4e88a90c9b7d7a981e94"/>
</p:tagLst>
</file>

<file path=ppt/tags/tag40.xml><?xml version="1.0" encoding="utf-8"?>
<p:tagLst xmlns:p="http://schemas.openxmlformats.org/presentationml/2006/main">
  <p:tag name="KSO_WM_SLIDE_BACKGROUND_TYPE" val="frame"/>
</p:tagLst>
</file>

<file path=ppt/tags/tag41.xml><?xml version="1.0" encoding="utf-8"?>
<p:tagLst xmlns:p="http://schemas.openxmlformats.org/presentationml/2006/main">
  <p:tag name="KSO_WM_SLIDE_BACKGROUND_TYPE" val="frame"/>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230_5*i*1"/>
  <p:tag name="KSO_WM_TEMPLATE_CATEGORY" val="chip"/>
  <p:tag name="KSO_WM_TEMPLATE_INDEX" val="20203230"/>
  <p:tag name="KSO_WM_UNIT_LAYERLEVEL" val="1"/>
  <p:tag name="KSO_WM_TAG_VERSION" val="1.0"/>
  <p:tag name="KSO_WM_BEAUTIFY_FLAG" val="#wm#"/>
  <p:tag name="KSO_WM_CHIP_GROUPID" val="5f8cfa53a61ec3b55284a7ab"/>
  <p:tag name="KSO_WM_CHIP_XID" val="5f8cfa53a61ec3b55284a7b0"/>
  <p:tag name="KSO_WM_UNIT_DEC_AREA_ID" val="7b2ae570794244c6847ac33e4ee70eb6"/>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ab91182fef1c4a5ca9842011ec617907"/>
  <p:tag name="KSO_WM_SLIDE_BACKGROUND_TYPE" val="leftRight"/>
  <p:tag name="KSO_WM_UNIT_TEXT_FILL_FORE_SCHEMECOLOR_INDEX_BRIGHTNESS" val="0"/>
  <p:tag name="KSO_WM_UNIT_TEXT_FILL_FORE_SCHEMECOLOR_INDEX" val="2"/>
  <p:tag name="KSO_WM_UNIT_TEXT_FILL_TYPE" val="1"/>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0_3*i*1"/>
  <p:tag name="KSO_WM_TEMPLATE_CATEGORY" val="chip"/>
  <p:tag name="KSO_WM_TEMPLATE_INDEX" val="20203230"/>
  <p:tag name="KSO_WM_UNIT_LAYERLEVEL" val="1"/>
  <p:tag name="KSO_WM_TAG_VERSION" val="1.0"/>
  <p:tag name="KSO_WM_BEAUTIFY_FLAG" val="#wm#"/>
  <p:tag name="KSO_WM_CHIP_GROUPID" val="5f8cfa53a61ec3b55284a7ab"/>
  <p:tag name="KSO_WM_CHIP_XID" val="5f8cfa53a61ec3b55284a7ae"/>
  <p:tag name="KSO_WM_UNIT_DEC_AREA_ID" val="1e4e4f8b1aa1494c8385cbd7130e1f81"/>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154b7cee5714445c843c8534884c60ec"/>
  <p:tag name="KSO_WM_SLIDE_BACKGROUND_TYPE" val="leftRight"/>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0_4*i*1"/>
  <p:tag name="KSO_WM_TEMPLATE_CATEGORY" val="chip"/>
  <p:tag name="KSO_WM_TEMPLATE_INDEX" val="20203230"/>
  <p:tag name="KSO_WM_UNIT_LAYERLEVEL" val="1"/>
  <p:tag name="KSO_WM_TAG_VERSION" val="1.0"/>
  <p:tag name="KSO_WM_BEAUTIFY_FLAG" val="#wm#"/>
  <p:tag name="KSO_WM_CHIP_GROUPID" val="5f8cfa53a61ec3b55284a7ab"/>
  <p:tag name="KSO_WM_CHIP_XID" val="5f8cfa53a61ec3b55284a7af"/>
  <p:tag name="KSO_WM_UNIT_DEC_AREA_ID" val="addd14415f30497ea686e1b74a41ce5e"/>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a601f71e70e34a51a602ca758342fff0"/>
  <p:tag name="KSO_WM_SLIDE_BACKGROUND_TYPE" val="leftRight"/>
</p:tagLst>
</file>

<file path=ppt/tags/tag45.xml><?xml version="1.0" encoding="utf-8"?>
<p:tagLst xmlns:p="http://schemas.openxmlformats.org/presentationml/2006/main">
  <p:tag name="KSO_WM_SLIDE_BACKGROUND_TYPE" val="leftRight"/>
</p:tagLst>
</file>

<file path=ppt/tags/tag46.xml><?xml version="1.0" encoding="utf-8"?>
<p:tagLst xmlns:p="http://schemas.openxmlformats.org/presentationml/2006/main">
  <p:tag name="KSO_WM_SLIDE_BACKGROUND_TYPE" val="leftRight"/>
</p:tagLst>
</file>

<file path=ppt/tags/tag47.xml><?xml version="1.0" encoding="utf-8"?>
<p:tagLst xmlns:p="http://schemas.openxmlformats.org/presentationml/2006/main">
  <p:tag name="KSO_WM_SLIDE_BACKGROUND_TYPE" val="leftRight"/>
</p:tagLst>
</file>

<file path=ppt/tags/tag48.xml><?xml version="1.0" encoding="utf-8"?>
<p:tagLst xmlns:p="http://schemas.openxmlformats.org/presentationml/2006/main">
  <p:tag name="KSO_WM_SLIDE_BACKGROUND_TYPE" val="leftRight"/>
</p:tagLst>
</file>

<file path=ppt/tags/tag49.xml><?xml version="1.0" encoding="utf-8"?>
<p:tagLst xmlns:p="http://schemas.openxmlformats.org/presentationml/2006/main">
  <p:tag name="KSO_WM_SLIDE_BACKGROUND_TYPE" val="leftRight"/>
</p:tagLst>
</file>

<file path=ppt/tags/tag5.xml><?xml version="1.0" encoding="utf-8"?>
<p:tagLst xmlns:p="http://schemas.openxmlformats.org/presentationml/2006/main">
  <p:tag name="KSO_WM_UNIT_ISCONTENTSTITLE" val="0"/>
  <p:tag name="KSO_WM_UNIT_ISNUMDGMTITLE" val="0"/>
  <p:tag name="KSO_WM_UNIT_PRESET_TEXT" val="单击编辑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chip20206484_1*a*1"/>
  <p:tag name="KSO_WM_TEMPLATE_CATEGORY" val="chip"/>
  <p:tag name="KSO_WM_TEMPLATE_INDEX" val="20206484"/>
  <p:tag name="KSO_WM_UNIT_LAYERLEVEL" val="1"/>
  <p:tag name="KSO_WM_TAG_VERSION" val="1.0"/>
  <p:tag name="KSO_WM_BEAUTIFY_FLAG" val="#wm#"/>
  <p:tag name="KSO_WM_UNIT_DEFAULT_FONT" val="48;56;4"/>
  <p:tag name="KSO_WM_UNIT_BLOCK" val="0"/>
  <p:tag name="KSO_WM_UNIT_DEC_AREA_ID" val="52fd4ad062b6462e87bf0b30c7a329d0"/>
  <p:tag name="KSO_WM_CHIP_GROUPID" val="5ebd0b730ac41c4a0a525433"/>
  <p:tag name="KSO_WM_CHIP_XID" val="5ebd0b730ac41c4a0a525434"/>
  <p:tag name="KSO_WM_CHIP_FILLAREA_FILL_RULE" val="{&quot;fill_align&quot;:&quot;cm&quot;,&quot;fill_mode&quot;:&quot;adaptive&quot;,&quot;sacle_strategy&quot;:&quot;smart&quot;}"/>
  <p:tag name="KSO_WM_ASSEMBLE_CHIP_INDEX" val="12d41933074b4e88a90c9b7d7a981e94"/>
</p:tagLst>
</file>

<file path=ppt/tags/tag50.xml><?xml version="1.0" encoding="utf-8"?>
<p:tagLst xmlns:p="http://schemas.openxmlformats.org/presentationml/2006/main">
  <p:tag name="KSO_WM_SLIDE_BACKGROUND_TYPE" val="leftRight"/>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230_5*i*1"/>
  <p:tag name="KSO_WM_TEMPLATE_CATEGORY" val="chip"/>
  <p:tag name="KSO_WM_TEMPLATE_INDEX" val="20203230"/>
  <p:tag name="KSO_WM_UNIT_LAYERLEVEL" val="1"/>
  <p:tag name="KSO_WM_TAG_VERSION" val="1.0"/>
  <p:tag name="KSO_WM_BEAUTIFY_FLAG" val="#wm#"/>
  <p:tag name="KSO_WM_CHIP_GROUPID" val="5f8cfa53a61ec3b55284a7ab"/>
  <p:tag name="KSO_WM_CHIP_XID" val="5f8cfa53a61ec3b55284a7b0"/>
  <p:tag name="KSO_WM_UNIT_DEC_AREA_ID" val="7910fe02d2a845f9bb6cd960288e9a23"/>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471c4c20efda4eea88f246394b8ed53a"/>
  <p:tag name="KSO_WM_SLIDE_BACKGROUND_TYPE" val="topBottom"/>
  <p:tag name="KSO_WM_UNIT_TEXT_FILL_FORE_SCHEMECOLOR_INDEX_BRIGHTNESS" val="0"/>
  <p:tag name="KSO_WM_UNIT_TEXT_FILL_FORE_SCHEMECOLOR_INDEX" val="2"/>
  <p:tag name="KSO_WM_UNIT_TEXT_FILL_TYPE" val="1"/>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0_3*i*1"/>
  <p:tag name="KSO_WM_TEMPLATE_CATEGORY" val="chip"/>
  <p:tag name="KSO_WM_TEMPLATE_INDEX" val="20203230"/>
  <p:tag name="KSO_WM_UNIT_LAYERLEVEL" val="1"/>
  <p:tag name="KSO_WM_TAG_VERSION" val="1.0"/>
  <p:tag name="KSO_WM_BEAUTIFY_FLAG" val="#wm#"/>
  <p:tag name="KSO_WM_CHIP_GROUPID" val="5f8cfa53a61ec3b55284a7ab"/>
  <p:tag name="KSO_WM_CHIP_XID" val="5f8cfa53a61ec3b55284a7ae"/>
  <p:tag name="KSO_WM_UNIT_DEC_AREA_ID" val="f74236bef23d48a2a11657d6340d5c20"/>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b4c5cc2442d34394aee968c4d9f662b2"/>
  <p:tag name="KSO_WM_SLIDE_BACKGROUND_TYPE" val="topBotto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0_4*i*1"/>
  <p:tag name="KSO_WM_TEMPLATE_CATEGORY" val="chip"/>
  <p:tag name="KSO_WM_TEMPLATE_INDEX" val="20203230"/>
  <p:tag name="KSO_WM_UNIT_LAYERLEVEL" val="1"/>
  <p:tag name="KSO_WM_TAG_VERSION" val="1.0"/>
  <p:tag name="KSO_WM_BEAUTIFY_FLAG" val="#wm#"/>
  <p:tag name="KSO_WM_CHIP_GROUPID" val="5f8cfa53a61ec3b55284a7ab"/>
  <p:tag name="KSO_WM_CHIP_XID" val="5f8cfa53a61ec3b55284a7af"/>
  <p:tag name="KSO_WM_UNIT_DEC_AREA_ID" val="cbf4bdb089674a99851b230651f0fe39"/>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0484a9e58c404f9bb408440f305c3bbe"/>
  <p:tag name="KSO_WM_SLIDE_BACKGROUND_TYPE" val="topBottom"/>
</p:tagLst>
</file>

<file path=ppt/tags/tag54.xml><?xml version="1.0" encoding="utf-8"?>
<p:tagLst xmlns:p="http://schemas.openxmlformats.org/presentationml/2006/main">
  <p:tag name="KSO_WM_SLIDE_BACKGROUND_TYPE" val="topBottom"/>
</p:tagLst>
</file>

<file path=ppt/tags/tag55.xml><?xml version="1.0" encoding="utf-8"?>
<p:tagLst xmlns:p="http://schemas.openxmlformats.org/presentationml/2006/main">
  <p:tag name="KSO_WM_SLIDE_BACKGROUND_TYPE" val="topBottom"/>
</p:tagLst>
</file>

<file path=ppt/tags/tag56.xml><?xml version="1.0" encoding="utf-8"?>
<p:tagLst xmlns:p="http://schemas.openxmlformats.org/presentationml/2006/main">
  <p:tag name="KSO_WM_SLIDE_BACKGROUND_TYPE" val="topBottom"/>
</p:tagLst>
</file>

<file path=ppt/tags/tag57.xml><?xml version="1.0" encoding="utf-8"?>
<p:tagLst xmlns:p="http://schemas.openxmlformats.org/presentationml/2006/main">
  <p:tag name="KSO_WM_SLIDE_BACKGROUND_TYPE" val="topBottom"/>
</p:tagLst>
</file>

<file path=ppt/tags/tag58.xml><?xml version="1.0" encoding="utf-8"?>
<p:tagLst xmlns:p="http://schemas.openxmlformats.org/presentationml/2006/main">
  <p:tag name="KSO_WM_SLIDE_BACKGROUND_TYPE" val="topBottom"/>
</p:tagLst>
</file>

<file path=ppt/tags/tag59.xml><?xml version="1.0" encoding="utf-8"?>
<p:tagLst xmlns:p="http://schemas.openxmlformats.org/presentationml/2006/main">
  <p:tag name="KSO_WM_SLIDE_BACKGROUND_TYPE" val="topBotto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0_3*i*1"/>
  <p:tag name="KSO_WM_TEMPLATE_CATEGORY" val="chip"/>
  <p:tag name="KSO_WM_TEMPLATE_INDEX" val="20203230"/>
  <p:tag name="KSO_WM_UNIT_LAYERLEVEL" val="1"/>
  <p:tag name="KSO_WM_TAG_VERSION" val="1.0"/>
  <p:tag name="KSO_WM_BEAUTIFY_FLAG" val="#wm#"/>
  <p:tag name="KSO_WM_CHIP_GROUPID" val="5f8cfa53a61ec3b55284a7ab"/>
  <p:tag name="KSO_WM_CHIP_XID" val="5f8cfa53a61ec3b55284a7ae"/>
  <p:tag name="KSO_WM_UNIT_DEC_AREA_ID" val="f84f0cc580644a55b30b165351c9a4d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54a4de4a2fb64df69e99bb289883b1ec"/>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230_5*i*1"/>
  <p:tag name="KSO_WM_TEMPLATE_CATEGORY" val="chip"/>
  <p:tag name="KSO_WM_TEMPLATE_INDEX" val="20203230"/>
  <p:tag name="KSO_WM_UNIT_LAYERLEVEL" val="1"/>
  <p:tag name="KSO_WM_TAG_VERSION" val="1.0"/>
  <p:tag name="KSO_WM_BEAUTIFY_FLAG" val="#wm#"/>
  <p:tag name="KSO_WM_CHIP_GROUPID" val="5f8cfa53a61ec3b55284a7ab"/>
  <p:tag name="KSO_WM_CHIP_XID" val="5f8cfa53a61ec3b55284a7b0"/>
  <p:tag name="KSO_WM_UNIT_DEC_AREA_ID" val="cfb6aadf1ab9469281ef3b8daf5ac334"/>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65c2375578cd47c1ae19399bf7b6e9ee"/>
  <p:tag name="KSO_WM_SLIDE_BACKGROUND_TYPE" val="bottomTop"/>
  <p:tag name="KSO_WM_UNIT_TEXT_FILL_FORE_SCHEMECOLOR_INDEX_BRIGHTNESS" val="0"/>
  <p:tag name="KSO_WM_UNIT_TEXT_FILL_FORE_SCHEMECOLOR_INDEX" val="2"/>
  <p:tag name="KSO_WM_UNIT_TEXT_FILL_TYPE" val="1"/>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0_3*i*1"/>
  <p:tag name="KSO_WM_TEMPLATE_CATEGORY" val="chip"/>
  <p:tag name="KSO_WM_TEMPLATE_INDEX" val="20203230"/>
  <p:tag name="KSO_WM_UNIT_LAYERLEVEL" val="1"/>
  <p:tag name="KSO_WM_TAG_VERSION" val="1.0"/>
  <p:tag name="KSO_WM_BEAUTIFY_FLAG" val="#wm#"/>
  <p:tag name="KSO_WM_CHIP_GROUPID" val="5f8cfa53a61ec3b55284a7ab"/>
  <p:tag name="KSO_WM_CHIP_XID" val="5f8cfa53a61ec3b55284a7ae"/>
  <p:tag name="KSO_WM_UNIT_DEC_AREA_ID" val="fbfec00cd6a041feabc2eecbe761d763"/>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2fac917e8b0f487cb31c17a6d325eb2a"/>
  <p:tag name="KSO_WM_SLIDE_BACKGROUND_TYPE" val="bottomTop"/>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0_4*i*1"/>
  <p:tag name="KSO_WM_TEMPLATE_CATEGORY" val="chip"/>
  <p:tag name="KSO_WM_TEMPLATE_INDEX" val="20203230"/>
  <p:tag name="KSO_WM_UNIT_LAYERLEVEL" val="1"/>
  <p:tag name="KSO_WM_TAG_VERSION" val="1.0"/>
  <p:tag name="KSO_WM_BEAUTIFY_FLAG" val="#wm#"/>
  <p:tag name="KSO_WM_CHIP_GROUPID" val="5f8cfa53a61ec3b55284a7ab"/>
  <p:tag name="KSO_WM_CHIP_XID" val="5f8cfa53a61ec3b55284a7af"/>
  <p:tag name="KSO_WM_UNIT_DEC_AREA_ID" val="dda504719bb344b6a34798b64923274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a5a59400f35149f4962512285838e5d8"/>
  <p:tag name="KSO_WM_SLIDE_BACKGROUND_TYPE" val="bottomTop"/>
</p:tagLst>
</file>

<file path=ppt/tags/tag63.xml><?xml version="1.0" encoding="utf-8"?>
<p:tagLst xmlns:p="http://schemas.openxmlformats.org/presentationml/2006/main">
  <p:tag name="KSO_WM_SLIDE_BACKGROUND_TYPE" val="bottomTop"/>
</p:tagLst>
</file>

<file path=ppt/tags/tag64.xml><?xml version="1.0" encoding="utf-8"?>
<p:tagLst xmlns:p="http://schemas.openxmlformats.org/presentationml/2006/main">
  <p:tag name="KSO_WM_SLIDE_BACKGROUND_TYPE" val="bottomTop"/>
</p:tagLst>
</file>

<file path=ppt/tags/tag65.xml><?xml version="1.0" encoding="utf-8"?>
<p:tagLst xmlns:p="http://schemas.openxmlformats.org/presentationml/2006/main">
  <p:tag name="KSO_WM_SLIDE_BACKGROUND_TYPE" val="bottomTop"/>
</p:tagLst>
</file>

<file path=ppt/tags/tag66.xml><?xml version="1.0" encoding="utf-8"?>
<p:tagLst xmlns:p="http://schemas.openxmlformats.org/presentationml/2006/main">
  <p:tag name="KSO_WM_SLIDE_BACKGROUND_TYPE" val="bottomTop"/>
</p:tagLst>
</file>

<file path=ppt/tags/tag67.xml><?xml version="1.0" encoding="utf-8"?>
<p:tagLst xmlns:p="http://schemas.openxmlformats.org/presentationml/2006/main">
  <p:tag name="KSO_WM_SLIDE_BACKGROUND_TYPE" val="bottomTop"/>
</p:tagLst>
</file>

<file path=ppt/tags/tag68.xml><?xml version="1.0" encoding="utf-8"?>
<p:tagLst xmlns:p="http://schemas.openxmlformats.org/presentationml/2006/main">
  <p:tag name="KSO_WM_SLIDE_BACKGROUND_TYPE" val="bottomTop"/>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230_5*i*1"/>
  <p:tag name="KSO_WM_TEMPLATE_CATEGORY" val="chip"/>
  <p:tag name="KSO_WM_TEMPLATE_INDEX" val="20203230"/>
  <p:tag name="KSO_WM_UNIT_LAYERLEVEL" val="1"/>
  <p:tag name="KSO_WM_TAG_VERSION" val="1.0"/>
  <p:tag name="KSO_WM_BEAUTIFY_FLAG" val="#wm#"/>
  <p:tag name="KSO_WM_CHIP_GROUPID" val="5f8cfa53a61ec3b55284a7ab"/>
  <p:tag name="KSO_WM_CHIP_XID" val="5f8cfa53a61ec3b55284a7b0"/>
  <p:tag name="KSO_WM_UNIT_DEC_AREA_ID" val="cca765e2bd384dd3a319496243d5f553"/>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6ce9f009e7db493fb47a4194b1d05ad1"/>
  <p:tag name="KSO_WM_SLIDE_BACKGROUND_TYPE" val="navigation"/>
  <p:tag name="KSO_WM_UNIT_TEXT_FILL_FORE_SCHEMECOLOR_INDEX_BRIGHTNESS" val="0"/>
  <p:tag name="KSO_WM_UNIT_TEXT_FILL_FORE_SCHEMECOLOR_INDEX" val="2"/>
  <p:tag name="KSO_WM_UNIT_TEXT_FILL_TYPE" val="1"/>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0_4*i*1"/>
  <p:tag name="KSO_WM_TEMPLATE_CATEGORY" val="chip"/>
  <p:tag name="KSO_WM_TEMPLATE_INDEX" val="20203230"/>
  <p:tag name="KSO_WM_UNIT_LAYERLEVEL" val="1"/>
  <p:tag name="KSO_WM_TAG_VERSION" val="1.0"/>
  <p:tag name="KSO_WM_BEAUTIFY_FLAG" val="#wm#"/>
  <p:tag name="KSO_WM_CHIP_GROUPID" val="5f8cfa53a61ec3b55284a7ab"/>
  <p:tag name="KSO_WM_CHIP_XID" val="5f8cfa53a61ec3b55284a7af"/>
  <p:tag name="KSO_WM_UNIT_DEC_AREA_ID" val="acab9ef974444d088eebfa90d53a28e3"/>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6379868c281d4c2984ba138f33ca1fc0"/>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0_3*i*1"/>
  <p:tag name="KSO_WM_TEMPLATE_CATEGORY" val="chip"/>
  <p:tag name="KSO_WM_TEMPLATE_INDEX" val="20203230"/>
  <p:tag name="KSO_WM_UNIT_LAYERLEVEL" val="1"/>
  <p:tag name="KSO_WM_TAG_VERSION" val="1.0"/>
  <p:tag name="KSO_WM_BEAUTIFY_FLAG" val="#wm#"/>
  <p:tag name="KSO_WM_CHIP_GROUPID" val="5f8cfa53a61ec3b55284a7ab"/>
  <p:tag name="KSO_WM_CHIP_XID" val="5f8cfa53a61ec3b55284a7ae"/>
  <p:tag name="KSO_WM_UNIT_DEC_AREA_ID" val="eb593c36a7cc453fbef130bab2a45e53"/>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f4e8f84e755c410a9b28fac3594f5d33"/>
  <p:tag name="KSO_WM_SLIDE_BACKGROUND_TYPE" val="navigation"/>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0_4*i*1"/>
  <p:tag name="KSO_WM_TEMPLATE_CATEGORY" val="chip"/>
  <p:tag name="KSO_WM_TEMPLATE_INDEX" val="20203230"/>
  <p:tag name="KSO_WM_UNIT_LAYERLEVEL" val="1"/>
  <p:tag name="KSO_WM_TAG_VERSION" val="1.0"/>
  <p:tag name="KSO_WM_BEAUTIFY_FLAG" val="#wm#"/>
  <p:tag name="KSO_WM_CHIP_GROUPID" val="5f8cfa53a61ec3b55284a7ab"/>
  <p:tag name="KSO_WM_CHIP_XID" val="5f8cfa53a61ec3b55284a7af"/>
  <p:tag name="KSO_WM_UNIT_DEC_AREA_ID" val="fa58ef7d844c4a7b81b0810530105193"/>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0bce6dec50dc4172b50e4198641e3f35"/>
  <p:tag name="KSO_WM_SLIDE_BACKGROUND_TYPE" val="navigation"/>
</p:tagLst>
</file>

<file path=ppt/tags/tag72.xml><?xml version="1.0" encoding="utf-8"?>
<p:tagLst xmlns:p="http://schemas.openxmlformats.org/presentationml/2006/main">
  <p:tag name="KSO_WM_SLIDE_BACKGROUND_TYPE" val="navigation"/>
</p:tagLst>
</file>

<file path=ppt/tags/tag73.xml><?xml version="1.0" encoding="utf-8"?>
<p:tagLst xmlns:p="http://schemas.openxmlformats.org/presentationml/2006/main">
  <p:tag name="KSO_WM_SLIDE_BACKGROUND_TYPE" val="navigation"/>
</p:tagLst>
</file>

<file path=ppt/tags/tag74.xml><?xml version="1.0" encoding="utf-8"?>
<p:tagLst xmlns:p="http://schemas.openxmlformats.org/presentationml/2006/main">
  <p:tag name="KSO_WM_SLIDE_BACKGROUND_TYPE" val="navigation"/>
</p:tagLst>
</file>

<file path=ppt/tags/tag75.xml><?xml version="1.0" encoding="utf-8"?>
<p:tagLst xmlns:p="http://schemas.openxmlformats.org/presentationml/2006/main">
  <p:tag name="KSO_WM_SLIDE_BACKGROUND_TYPE" val="navigation"/>
</p:tagLst>
</file>

<file path=ppt/tags/tag76.xml><?xml version="1.0" encoding="utf-8"?>
<p:tagLst xmlns:p="http://schemas.openxmlformats.org/presentationml/2006/main">
  <p:tag name="KSO_WM_SLIDE_BACKGROUND_TYPE" val="navigation"/>
</p:tagLst>
</file>

<file path=ppt/tags/tag77.xml><?xml version="1.0" encoding="utf-8"?>
<p:tagLst xmlns:p="http://schemas.openxmlformats.org/presentationml/2006/main">
  <p:tag name="KSO_WM_SLIDE_BACKGROUND_TYPE" val="navigation"/>
</p:tagLst>
</file>

<file path=ppt/tags/tag78.xml><?xml version="1.0" encoding="utf-8"?>
<p:tagLst xmlns:p="http://schemas.openxmlformats.org/presentationml/2006/main">
  <p:tag name="KSO_WM_SLIDE_BACKGROUND_TYPE" val="navigation"/>
</p:tagLst>
</file>

<file path=ppt/tags/tag79.xml><?xml version="1.0" encoding="utf-8"?>
<p:tagLst xmlns:p="http://schemas.openxmlformats.org/presentationml/2006/main">
  <p:tag name="KSO_WM_SLIDE_BACKGROUND_TYPE" val="navigation"/>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u"/>
  <p:tag name="KSO_WM_UNIT_TYPE" val="i"/>
  <p:tag name="KSO_WM_UNIT_INDEX" val="1"/>
  <p:tag name="KSO_WM_UNIT_ID" val="chip20203230_2*i*1"/>
  <p:tag name="KSO_WM_TEMPLATE_CATEGORY" val="chip"/>
  <p:tag name="KSO_WM_TEMPLATE_INDEX" val="20203230"/>
  <p:tag name="KSO_WM_UNIT_LAYERLEVEL" val="1"/>
  <p:tag name="KSO_WM_TAG_VERSION" val="1.0"/>
  <p:tag name="KSO_WM_BEAUTIFY_FLAG" val="#wm#"/>
  <p:tag name="KSO_WM_CHIP_GROUPID" val="5f8cfa53a61ec3b55284a7ab"/>
  <p:tag name="KSO_WM_CHIP_XID" val="5f8cfa53a61ec3b55284a7ad"/>
  <p:tag name="KSO_WM_UNIT_DEC_AREA_ID" val="d235448924044c6f84bc9878d540eab2"/>
  <p:tag name="KSO_WM_CHIP_FILLAREA_FILL_RULE" val="{&quot;fill_align&quot;:&quot;lm&quot;,&quot;fill_effect&quot;:[],&quot;fill_mode&quot;:&quot;adaptive&quot;,&quot;sacle_strategy&quot;:&quot;stretch&quot;}"/>
  <p:tag name="KSO_WM_UNIT_DEC_SUPPORTCHANGEPIC" val="0"/>
  <p:tag name="KSO_WM_UNIT_DEC_CHANGEPICRESERVED" val="1"/>
  <p:tag name="KSO_WM_ASSEMBLE_CHIP_INDEX" val="7f67771cb71a493ab02a827d9df2d759"/>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230_5*i*1"/>
  <p:tag name="KSO_WM_TEMPLATE_CATEGORY" val="chip"/>
  <p:tag name="KSO_WM_TEMPLATE_INDEX" val="20203230"/>
  <p:tag name="KSO_WM_UNIT_LAYERLEVEL" val="1"/>
  <p:tag name="KSO_WM_TAG_VERSION" val="1.0"/>
  <p:tag name="KSO_WM_BEAUTIFY_FLAG" val="#wm#"/>
  <p:tag name="KSO_WM_CHIP_GROUPID" val="5f8cfa53a61ec3b55284a7ab"/>
  <p:tag name="KSO_WM_CHIP_XID" val="5f8cfa53a61ec3b55284a7b0"/>
  <p:tag name="KSO_WM_UNIT_DEC_AREA_ID" val="0f65f2c56fb545009b8e0c771c3afea1"/>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42c7983957dd4eb4bd125359e33ab7e8"/>
  <p:tag name="KSO_WM_SLIDE_BACKGROUND_TYPE" val="belt"/>
  <p:tag name="KSO_WM_UNIT_TEXT_FILL_FORE_SCHEMECOLOR_INDEX_BRIGHTNESS" val="0"/>
  <p:tag name="KSO_WM_UNIT_TEXT_FILL_FORE_SCHEMECOLOR_INDEX" val="2"/>
  <p:tag name="KSO_WM_UNIT_TEXT_FILL_TYPE" val="1"/>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0_3*i*1"/>
  <p:tag name="KSO_WM_TEMPLATE_CATEGORY" val="chip"/>
  <p:tag name="KSO_WM_TEMPLATE_INDEX" val="20203230"/>
  <p:tag name="KSO_WM_UNIT_LAYERLEVEL" val="1"/>
  <p:tag name="KSO_WM_TAG_VERSION" val="1.0"/>
  <p:tag name="KSO_WM_BEAUTIFY_FLAG" val="#wm#"/>
  <p:tag name="KSO_WM_CHIP_GROUPID" val="5f8cfa53a61ec3b55284a7ab"/>
  <p:tag name="KSO_WM_CHIP_XID" val="5f8cfa53a61ec3b55284a7ae"/>
  <p:tag name="KSO_WM_UNIT_DEC_AREA_ID" val="dfefe7a87b66443392a2d3e492f7974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efafc17c9738479e937df318b3fb52c4"/>
  <p:tag name="KSO_WM_SLIDE_BACKGROUND_TYPE" val="belt"/>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0_4*i*1"/>
  <p:tag name="KSO_WM_TEMPLATE_CATEGORY" val="chip"/>
  <p:tag name="KSO_WM_TEMPLATE_INDEX" val="20203230"/>
  <p:tag name="KSO_WM_UNIT_LAYERLEVEL" val="1"/>
  <p:tag name="KSO_WM_TAG_VERSION" val="1.0"/>
  <p:tag name="KSO_WM_BEAUTIFY_FLAG" val="#wm#"/>
  <p:tag name="KSO_WM_CHIP_GROUPID" val="5f8cfa53a61ec3b55284a7ab"/>
  <p:tag name="KSO_WM_CHIP_XID" val="5f8cfa53a61ec3b55284a7af"/>
  <p:tag name="KSO_WM_UNIT_DEC_AREA_ID" val="72632280a6104171b789ec1c3a60bcfe"/>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8f48216b5b634bd68562210e52183ddb"/>
  <p:tag name="KSO_WM_SLIDE_BACKGROUND_TYPE" val="belt"/>
</p:tagLst>
</file>

<file path=ppt/tags/tag83.xml><?xml version="1.0" encoding="utf-8"?>
<p:tagLst xmlns:p="http://schemas.openxmlformats.org/presentationml/2006/main">
  <p:tag name="KSO_WM_SLIDE_BACKGROUND_TYPE" val="belt"/>
</p:tagLst>
</file>

<file path=ppt/tags/tag84.xml><?xml version="1.0" encoding="utf-8"?>
<p:tagLst xmlns:p="http://schemas.openxmlformats.org/presentationml/2006/main">
  <p:tag name="KSO_WM_SLIDE_BACKGROUND_TYPE" val="belt"/>
</p:tagLst>
</file>

<file path=ppt/tags/tag85.xml><?xml version="1.0" encoding="utf-8"?>
<p:tagLst xmlns:p="http://schemas.openxmlformats.org/presentationml/2006/main">
  <p:tag name="KSO_WM_SLIDE_BACKGROUND_TYPE" val="belt"/>
</p:tagLst>
</file>

<file path=ppt/tags/tag86.xml><?xml version="1.0" encoding="utf-8"?>
<p:tagLst xmlns:p="http://schemas.openxmlformats.org/presentationml/2006/main">
  <p:tag name="KSO_WM_SLIDE_BACKGROUND_TYPE" val="belt"/>
</p:tagLst>
</file>

<file path=ppt/tags/tag87.xml><?xml version="1.0" encoding="utf-8"?>
<p:tagLst xmlns:p="http://schemas.openxmlformats.org/presentationml/2006/main">
  <p:tag name="KSO_WM_SLIDE_BACKGROUND_TYPE" val="belt"/>
</p:tagLst>
</file>

<file path=ppt/tags/tag88.xml><?xml version="1.0" encoding="utf-8"?>
<p:tagLst xmlns:p="http://schemas.openxmlformats.org/presentationml/2006/main">
  <p:tag name="KSO_WM_BEAUTIFY_FLAG" val="#wm#"/>
  <p:tag name="KSO_WM_TAG_VERSION" val="1.0"/>
  <p:tag name="KSO_WM_TEMPLATE_CATEGORY" val="custom"/>
  <p:tag name="KSO_WM_TEMPLATE_INDEX" val="20203230"/>
</p:tagLst>
</file>

<file path=ppt/tags/tag89.xml><?xml version="1.0" encoding="utf-8"?>
<p:tagLst xmlns:p="http://schemas.openxmlformats.org/presentationml/2006/main">
  <p:tag name="KSO_WM_TEMPLATE_CATEGORY" val="custom"/>
  <p:tag name="KSO_WM_TEMPLATE_INDEX" val="20203230"/>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0_3*i*1"/>
  <p:tag name="KSO_WM_TEMPLATE_CATEGORY" val="chip"/>
  <p:tag name="KSO_WM_TEMPLATE_INDEX" val="20203230"/>
  <p:tag name="KSO_WM_UNIT_LAYERLEVEL" val="1"/>
  <p:tag name="KSO_WM_TAG_VERSION" val="1.0"/>
  <p:tag name="KSO_WM_BEAUTIFY_FLAG" val="#wm#"/>
  <p:tag name="KSO_WM_CHIP_GROUPID" val="5f8cfa53a61ec3b55284a7ab"/>
  <p:tag name="KSO_WM_CHIP_XID" val="5f8cfa53a61ec3b55284a7ae"/>
  <p:tag name="KSO_WM_UNIT_DEC_AREA_ID" val="8ff91e92a957467e824c865e8779b1c4"/>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3c29442d5d764955b58657525b0413b5"/>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PA" val="v5.2.10"/>
  <p:tag name="RESOURCELIBID_ANIM" val="451"/>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
      <a:dk1>
        <a:srgbClr val="000000"/>
      </a:dk1>
      <a:lt1>
        <a:srgbClr val="FFFFFF"/>
      </a:lt1>
      <a:dk2>
        <a:srgbClr val="F1F4F8"/>
      </a:dk2>
      <a:lt2>
        <a:srgbClr val="FFFFFF"/>
      </a:lt2>
      <a:accent1>
        <a:srgbClr val="3E516C"/>
      </a:accent1>
      <a:accent2>
        <a:srgbClr val="60635C"/>
      </a:accent2>
      <a:accent3>
        <a:srgbClr val="82754C"/>
      </a:accent3>
      <a:accent4>
        <a:srgbClr val="A5863B"/>
      </a:accent4>
      <a:accent5>
        <a:srgbClr val="C7982B"/>
      </a:accent5>
      <a:accent6>
        <a:srgbClr val="E9AA1B"/>
      </a:accent6>
      <a:hlink>
        <a:srgbClr val="658BD5"/>
      </a:hlink>
      <a:folHlink>
        <a:srgbClr val="A16AA5"/>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569</Words>
  <Application>WPS 演示</Application>
  <PresentationFormat/>
  <Paragraphs>97</Paragraphs>
  <Slides>5</Slides>
  <Notes>0</Notes>
  <HiddenSlides>0</HiddenSlides>
  <MMClips>0</MMClips>
  <ScaleCrop>false</ScaleCrop>
  <HeadingPairs>
    <vt:vector size="6" baseType="variant">
      <vt:variant>
        <vt:lpstr>已用的字体</vt:lpstr>
      </vt:variant>
      <vt:variant>
        <vt:i4>12</vt:i4>
      </vt:variant>
      <vt:variant>
        <vt:lpstr>主题</vt:lpstr>
      </vt:variant>
      <vt:variant>
        <vt:i4>2</vt:i4>
      </vt:variant>
      <vt:variant>
        <vt:lpstr>幻灯片标题</vt:lpstr>
      </vt:variant>
      <vt:variant>
        <vt:i4>5</vt:i4>
      </vt:variant>
    </vt:vector>
  </HeadingPairs>
  <TitlesOfParts>
    <vt:vector size="19" baseType="lpstr">
      <vt:lpstr>Arial</vt:lpstr>
      <vt:lpstr>宋体</vt:lpstr>
      <vt:lpstr>Wingdings</vt:lpstr>
      <vt:lpstr>微软雅黑</vt:lpstr>
      <vt:lpstr>汉仪旗黑-85S</vt:lpstr>
      <vt:lpstr>黑体</vt:lpstr>
      <vt:lpstr>汉仪文黑-85W</vt:lpstr>
      <vt:lpstr>汉仪雅酷黑简</vt:lpstr>
      <vt:lpstr>Arial Narrow</vt:lpstr>
      <vt:lpstr>Calibri</vt:lpstr>
      <vt:lpstr>Impact</vt:lpstr>
      <vt:lpstr>Arial Unicode MS</vt:lpstr>
      <vt:lpstr>默认设计模板</vt:lpstr>
      <vt:lpstr>2_Office 主题​​</vt:lpstr>
      <vt:lpstr>PowerPoint 演示文稿</vt:lpstr>
      <vt:lpstr>线上书展介绍（需电脑操作）</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Administrator</dc:creator>
  <cp:lastModifiedBy>许青</cp:lastModifiedBy>
  <cp:revision>89</cp:revision>
  <dcterms:created xsi:type="dcterms:W3CDTF">2022-04-06T00:54:00Z</dcterms:created>
  <dcterms:modified xsi:type="dcterms:W3CDTF">2024-04-07T00:24:01Z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2052-12.1.0.16120</vt:lpwstr>
  </property>
  <property fmtid="{D5CDD505-2E9C-101B-9397-08002B2CF9AE}" pid="3" name="ICV">
    <vt:lpwstr>13D8903062FA430D8BA25C099C8DAD8A</vt:lpwstr>
  </property>
</Properties>
</file>