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82" r:id="rId3"/>
    <p:sldId id="283" r:id="rId4"/>
    <p:sldId id="284" r:id="rId5"/>
    <p:sldId id="285" r:id="rId6"/>
    <p:sldId id="289" r:id="rId7"/>
    <p:sldId id="286" r:id="rId8"/>
    <p:sldId id="279" r:id="rId9"/>
    <p:sldId id="295" r:id="rId10"/>
    <p:sldId id="292" r:id="rId11"/>
    <p:sldId id="296" r:id="rId12"/>
    <p:sldId id="297" r:id="rId13"/>
    <p:sldId id="257" r:id="rId14"/>
    <p:sldId id="281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2AB87-9837-44B7-9B6E-9C960AB78F1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18B2-F5B7-46EE-B877-275CCB75FE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18B2-F5B7-46EE-B877-275CCB75FE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D18B2-F5B7-46EE-B877-275CCB75FE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南航精品课程（在线教学）平台在线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280" y="1597025"/>
            <a:ext cx="118916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在疫情期间，南京航空航天大学精品课程（在线教学）平台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采用超星公司的技术支持，包含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（网址：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http://nuaa.fanya.chaoxing.com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手机端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（学习通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" y="2287905"/>
            <a:ext cx="3812540" cy="2170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59" y="2263140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575175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575175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621770" cy="14204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方法二：自建课程和教学班</a:t>
            </a:r>
            <a:b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如果没有待激活的课程，可以点击“创建课程”或“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+”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按照以下步骤自建课程和教学班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。电脑端点击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页面的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“+”,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输入课程名称，选课程封面，生成课程单元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即可完成课程框架的搭建。同时学习通中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打开该课程的“管理”模块，点击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班级管理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，可在默认班级或新建班级中添加学生。每门课程支持建设多个平行教学班。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如果教学班由一个或多个行政班组成，可点击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添加学生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从学生库中按学院、专业、班级代码直接批量添加。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如果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  <a:sym typeface="+mn-ea"/>
              </a:rPr>
              <a:t>教学班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不是由行政班组成，可采用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批量导入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的方式，使用系统中提供的模板添加学生名单。</a:t>
            </a:r>
            <a:b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</a:b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加入教学班的学生其学习通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“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课程</a:t>
            </a:r>
            <a:r>
              <a:rPr lang="en-US" altLang="zh-CN" sz="1600">
                <a:latin typeface="宋体-简" panose="02010800040101010101" charset="-122"/>
                <a:ea typeface="宋体-简" panose="02010800040101010101" charset="-122"/>
              </a:rPr>
              <a:t>”</a:t>
            </a:r>
            <a:r>
              <a:rPr lang="zh-CN" altLang="en-US" sz="1600">
                <a:latin typeface="宋体-简" panose="02010800040101010101" charset="-122"/>
                <a:ea typeface="宋体-简" panose="02010800040101010101" charset="-122"/>
              </a:rPr>
              <a:t>模块中就会出现老师的这门课程。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85" y="2706370"/>
            <a:ext cx="6618605" cy="306260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为保持学生信息的完整性和准确性，建议老师上课前提前建立教学班，上课时无需学生通过扫码加入班级。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859" y="2877185"/>
            <a:ext cx="4813102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教师利用现有的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、教学资料、测试题目等即可开展线上教学。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教师可组织学生在线自主学习、在线测验、作业、答疑等，如教师资源不丰富，也可以从超星提供的资源库（图书、期刊、视频）中选择合适的资源添加到课程中。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教师也可将课程资料批量上传至云盘，支持视频、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FDF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、图片、表格、音频等多种资源类型，并可建立文件夹进行分类管理。并通过云盘添加到课程章节中或开展速课录制、同步教学等。</a:t>
            </a: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上传教学资料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电脑端的云盘和学习通的云盘互通，在学习通中可直接调取电脑端上传的资源。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025140"/>
            <a:ext cx="5590540" cy="3050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5" y="3025140"/>
            <a:ext cx="5153025" cy="3054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9460" y="4391025"/>
            <a:ext cx="124377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南京航空航天大学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精品课程（在线教学）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平台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613410" y="1158240"/>
            <a:ext cx="109575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具体使用方式请参照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南航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精品课程（在线教学）平台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教师使用手册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南航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精品课程（在线教学）平台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学生使用手册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超星也将与我们一道为师生提供及时支持：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南航精品课程（在线教学）平台服务群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，群号654202609，</a:t>
            </a:r>
            <a:endParaRPr lang="en-US" altLang="zh-CN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   QQ</a:t>
            </a:r>
            <a:r>
              <a:rPr lang="zh-CN" altLang="en-US" dirty="0">
                <a:latin typeface="+mj-ea"/>
                <a:ea typeface="+mj-ea"/>
                <a:cs typeface="+mj-ea"/>
              </a:rPr>
              <a:t>群负责人：教研科杜丹妮，</a:t>
            </a:r>
            <a:r>
              <a:rPr lang="en-US" altLang="zh-CN" dirty="0">
                <a:latin typeface="+mj-ea"/>
                <a:ea typeface="+mj-ea"/>
                <a:cs typeface="+mj-ea"/>
              </a:rPr>
              <a:t>84895740</a:t>
            </a:r>
            <a:endParaRPr lang="zh-CN" altLang="en-US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、超星技术咨询：孙瑞：17751772014；</a:t>
            </a:r>
            <a:r>
              <a:rPr lang="zh-CN" altLang="en-US" dirty="0">
                <a:latin typeface="+mj-ea"/>
                <a:cs typeface="+mj-ea"/>
              </a:rPr>
              <a:t>马云尉：19850078707；</a:t>
            </a:r>
            <a:r>
              <a:rPr lang="zh-CN" altLang="en-US" dirty="0">
                <a:latin typeface="+mj-ea"/>
                <a:ea typeface="+mj-ea"/>
                <a:cs typeface="+mj-ea"/>
              </a:rPr>
              <a:t>焦丽娟：18606198166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适用于已有完善教学资源（尤其是教学视频）的课程，例如已建设完成的慕课课程。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教师可在线发布学习任务、学习要求、作业、测验等，并可在线提供答疑。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在线教学方式一：慕课教学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00" y="2862949"/>
            <a:ext cx="5916855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12291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适用于希望快速自主建设教学视频，用于线上教学的课程。</a:t>
            </a:r>
            <a:b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教师可选择“</a:t>
            </a:r>
            <a:r>
              <a:rPr lang="en-US" altLang="zh-CN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ppt+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录音”，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教师课程页面打开“课堂教学”，选择需要讲解的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部分教室有教学录播设备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，将实现把教学过程的录像自动上传到平台上，供课程结束后学生在线学习。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在线教学方式二：速课（微视频）录制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7" y="3112471"/>
            <a:ext cx="2047150" cy="331142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698" y="3112470"/>
            <a:ext cx="1976783" cy="3311419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90" y="3112471"/>
            <a:ext cx="2048211" cy="33114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26" y="3099100"/>
            <a:ext cx="2048210" cy="3311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61" y="3099100"/>
            <a:ext cx="2048211" cy="3311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984" y="859155"/>
            <a:ext cx="11395710" cy="19909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适用于线上线下混合模式，教师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在教室或家里均可发起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同步课堂，例如部分学生无法到课堂，可通过同步课堂听课。同步课堂结束后可将教学过程视频保存为速课视频。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教师课程页面打开“课堂教学”，选择需要讲解的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，在右下角“更多”中找到“同步课堂”，点开后可显示学生手机端和电脑端的观看方式。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在线教学方式三：同步课堂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9" y="2939324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36" y="293932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6" y="2939323"/>
            <a:ext cx="204821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66" y="2939323"/>
            <a:ext cx="2048210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4" y="859155"/>
            <a:ext cx="11556537" cy="1705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适用于线上线下混合模式，教师在教室或家里均可发起直播教学，例如利用直播答疑或教学互动等。</a:t>
            </a:r>
            <a:r>
              <a:rPr lang="zh-CN" altLang="en-US" sz="16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教师可以利用超星专用设备摄像，也可以利用手机摄像。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教师课程页面选择课程的教学班，点击下方的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+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，点击“直播”后可进行直播教学。直播教学结束后，教师可自主选择是否允许学生“回看”。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​学生在学习通中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可以直接看到教师的直播视频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，如果教师选择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“允许回看”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，学生可以选择方便的时间观看。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在线教学方式四：直播教学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2" y="2726962"/>
            <a:ext cx="2047150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61" y="2726963"/>
            <a:ext cx="1976783" cy="364308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0" y="2726961"/>
            <a:ext cx="2043941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1" y="2726961"/>
            <a:ext cx="2043941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3" y="2726962"/>
            <a:ext cx="2048212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43914"/>
            <a:ext cx="10968990" cy="139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适用于每一位老师，利用老师现有的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、教学资料、测试题目等即可开展辅助教学。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教师可上传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、学习资料，并组织在线测验、作业、答疑等。也可以从超星提供的资源库（图书、期刊、视频）中选择合适的资源添加到课程中。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在线教学方式五：辅助教学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" y="2862949"/>
            <a:ext cx="567033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01" y="2070418"/>
            <a:ext cx="5274310" cy="2357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801" y="4633203"/>
            <a:ext cx="5264785" cy="21240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电脑端访问网址：http://nuaa.fanya.chaoxing.com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4159250" y="3601085"/>
            <a:ext cx="3872865" cy="213233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35" y="3603625"/>
            <a:ext cx="3725545" cy="2189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南京航空航天大学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480" y="3322320"/>
            <a:ext cx="2110740" cy="352615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0275" y="3322320"/>
            <a:ext cx="221424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750570"/>
            <a:ext cx="11568430" cy="1755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方法一：激活课程和教学班</a:t>
            </a:r>
            <a:b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南京航空航天大学精品课程（在线教学）平台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建立课程和教学班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6" y="2823256"/>
            <a:ext cx="5163712" cy="3058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74" y="2808501"/>
            <a:ext cx="4709531" cy="307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1549</Words>
  <Application>Microsoft Office PowerPoint</Application>
  <PresentationFormat>宽屏</PresentationFormat>
  <Paragraphs>58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宋体-简</vt:lpstr>
      <vt:lpstr>微软雅黑</vt:lpstr>
      <vt:lpstr>Arial</vt:lpstr>
      <vt:lpstr>Calibri</vt:lpstr>
      <vt:lpstr>Calibri Light</vt:lpstr>
      <vt:lpstr>Office 主题</vt:lpstr>
      <vt:lpstr>PowerPoint 演示文稿</vt:lpstr>
      <vt:lpstr>适用于已有完善教学资源（尤其是教学视频）的课程，例如已建设完成的慕课课程。 教师可在线发布学习任务、学习要求、作业、测验等，并可在线提供答疑。</vt:lpstr>
      <vt:lpstr>适用于希望快速自主建设教学视频，用于线上教学的课程。 教师可选择“ppt+录音”，将所需讲的内容录制为速课（微视频），速课录制完成，相当于做好了教学视频。 教师课程页面打开“课堂教学”，选择需要讲解的PPT，在右下角“更多”中找到“录制速课”点开即可开始录制，录制结束后可选择保存至云盘，然后上传到课程章节中供学生在线学习。 部分教室有教学录播设备，将实现把教学过程的录像自动上传到平台上，供课程结束后学生在线学习。</vt:lpstr>
      <vt:lpstr>适用于线上线下混合模式，教师在教室或家里均可发起同步课堂，例如部分学生无法到课堂，可通过同步课堂听课。同步课堂结束后可将教学过程视频保存为速课视频。 教师课程页面打开“课堂教学”，选择需要讲解的PPT，在右下角“更多”中找到“同步课堂”，点开后可显示学生手机端和电脑端的观看方式。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适用于线上线下混合模式，教师在教室或家里均可发起直播教学，例如利用直播答疑或教学互动等。教师可以利用超星专用设备摄像，也可以利用手机摄像。 教师课程页面选择课程的教学班，点击下方的“+” ，点击“直播”后可进行直播教学。直播教学结束后，教师可自主选择是否允许学生“回看”。 ​学生在学习通中可以直接看到教师的直播视频，如果教师选择“允许回看”，学生可以选择方便的时间观看。</vt:lpstr>
      <vt:lpstr>适用于每一位老师，利用老师现有的PPT、教学资料、测试题目等即可开展辅助教学。 教师可上传PPT、学习资料，并组织在线测验、作业、答疑等。也可以从超星提供的资源库（图书、期刊、视频）中选择合适的资源添加到课程中。</vt:lpstr>
      <vt:lpstr>PowerPoint 演示文稿</vt:lpstr>
      <vt:lpstr>手机上下载并安装学习通APP： 扫描右方二维码或在手机应用市场中搜索“学习通”进行下载。</vt:lpstr>
      <vt:lpstr>方法一：激活课程和教学班 南京航空航天大学精品课程（在线教学）平台已与教务系统数据打通，教师登录后，选择当前学期，并激活课程。激活过程中会提示是否复制之前建设的课程内容，如果选择复制，可将之前建设好的教学资源（包含教学视频、资料、题库等）继承过来，如果之前没有建设课程或不使用之前建设的课程，可激活后上传教学资源。激活的课程，该课程的教学班已经在课程中。</vt:lpstr>
      <vt:lpstr>方法二：自建课程和教学班 如果没有待激活的课程，可以点击“创建课程”或“+”按照以下步骤自建课程和教学班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教师利用现有的PPT、教学资料、测试题目等即可开展线上教学。 教师可组织学生在线自主学习、在线测验、作业、答疑等，如教师资源不丰富，也可以从超星提供的资源库（图书、期刊、视频）中选择合适的资源添加到课程中。</vt:lpstr>
      <vt:lpstr>教师也可将课程资料批量上传至云盘，支持视频、PPT、WORD、FDF、图片、表格、音频等多种资源类型，并可建立文件夹进行分类管理。并通过云盘添加到课程章节中或开展速课录制、同步教学等。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kong</cp:lastModifiedBy>
  <cp:revision>51</cp:revision>
  <dcterms:created xsi:type="dcterms:W3CDTF">2020-02-05T09:27:00Z</dcterms:created>
  <dcterms:modified xsi:type="dcterms:W3CDTF">2020-02-07T12:37:26Z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