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256" r:id="rId3"/>
    <p:sldId id="279" r:id="rId4"/>
    <p:sldId id="257" r:id="rId5"/>
    <p:sldId id="289" r:id="rId6"/>
    <p:sldId id="261" r:id="rId7"/>
    <p:sldId id="283" r:id="rId8"/>
    <p:sldId id="285" r:id="rId9"/>
    <p:sldId id="290" r:id="rId10"/>
    <p:sldId id="286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50000"/>
              </a:lnSpc>
            </a:pP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南航精品课程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（在线教学）</a:t>
            </a: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平台使用手册</a:t>
            </a:r>
            <a:r>
              <a:rPr lang="zh-CN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学生版）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不开学、先开课，尽量保证教学活动的正常开展，共同打好这场“抗疫战”！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在疫情期间，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将为全校师生提供在线教学服务，包括线上学习（观看教学视频、答疑、作业、测验等）、观看速课（微视频）学习、同步课堂学习、直播学习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包含电脑端（网址：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http://nuaa.fanya.chaoxing.com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无缝对接超星电子图书、电子期刊、学术视频等数据库，为教师备课、学生拓展学习提供资源支撑。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040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教师如果开启直播教学，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学生可在消息中点击直播，进入直播界面，可以观看直播并进行文字互动，如果教师选择了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允许回看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，可以在直播结束后，回看直播内容。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在线学习方式四：直播学习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40" y="1899920"/>
            <a:ext cx="2368550" cy="486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05" y="1899920"/>
            <a:ext cx="2536825" cy="4866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545" y="1899920"/>
            <a:ext cx="2419350" cy="486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74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如您在使用中如遇到技术问题，可通过以下方式寻求支持：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拨打电话咨询：孙瑞：17751772014；</a:t>
            </a:r>
            <a:r>
              <a:rPr lang="zh-CN" altLang="en-US" dirty="0">
                <a:latin typeface="+mj-ea"/>
                <a:cs typeface="+mj-ea"/>
              </a:rPr>
              <a:t>马云尉：19850078707；</a:t>
            </a:r>
            <a:r>
              <a:rPr lang="zh-CN" altLang="en-US" dirty="0">
                <a:latin typeface="+mj-ea"/>
                <a:ea typeface="+mj-ea"/>
                <a:cs typeface="+mj-ea"/>
              </a:rPr>
              <a:t>焦丽娟：18606198166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050" y="2966720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南京航空航天大学精品课程（在线教学）平台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为特殊时期在线教学提供支持！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40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电脑端访问网址：http://nuaa.fanya.chaoxing.com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按钮，输入账号（学号）和初始密码（123456）登录。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4159250" y="3601085"/>
            <a:ext cx="3872865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35" y="3601085"/>
            <a:ext cx="365696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35" y="3603625"/>
            <a:ext cx="3725545" cy="2189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南京航空航天大学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480" y="3322320"/>
            <a:ext cx="2110740" cy="35261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0275" y="3322320"/>
            <a:ext cx="221424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342130"/>
            <a:ext cx="6241415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30" y="2644140"/>
            <a:ext cx="4761865" cy="2523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751965"/>
            <a:ext cx="6240780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在线学习方式一：线上学习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35" y="2239010"/>
            <a:ext cx="8386445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6"/>
            <a:ext cx="10968990" cy="779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教师根据教学目的和要求，录制速课（微视频），学生通过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消息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点击速课，观看老师录制的教学视频内容。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在线学习方式二：观看速课（微视频）学习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85" y="1806575"/>
            <a:ext cx="2310765" cy="4897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35" y="1807210"/>
            <a:ext cx="2360930" cy="489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1758315"/>
            <a:ext cx="2443480" cy="4945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496676" cy="1135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教师根据教学目的和要求 ，可以开启同步课堂，电脑端使用方式：打开教师提供的电脑端网址，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2266315"/>
            <a:ext cx="5928995" cy="291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30" y="2214880"/>
            <a:ext cx="5152390" cy="297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012" y="859155"/>
            <a:ext cx="11034981" cy="850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手机端使用方式：在学习通首页输入教师提供的同步课堂邀请码，进入同步课堂，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617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85" y="1710690"/>
            <a:ext cx="236029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830" y="1736090"/>
            <a:ext cx="2368550" cy="477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310" y="1710690"/>
            <a:ext cx="243903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842</Words>
  <Application>Microsoft Office PowerPoint</Application>
  <PresentationFormat>宽屏</PresentationFormat>
  <Paragraphs>43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教师根据教学目的和要求，录制速课（微视频），学生通过“消息”点击速课，观看老师录制的教学视频内容。</vt:lpstr>
      <vt:lpstr>教师根据教学目的和要求 ，可以开启同步课堂，电脑端使用方式：打开教师提供的电脑端网址，可同步听到教师的授课内容的PPT+讲课声音。</vt:lpstr>
      <vt:lpstr>手机端使用方式：在学习通首页输入教师提供的同步课堂邀请码，进入同步课堂，即可同步听到教师的授课内容的PPT+讲课声音。</vt:lpstr>
      <vt:lpstr>教师如果开启直播教学，学生可在消息中点击直播，进入直播界面，可以观看直播并进行文字互动，如果教师选择了“允许回看”，可以在直播结束后，回看直播内容。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kong</cp:lastModifiedBy>
  <cp:revision>33</cp:revision>
  <dcterms:created xsi:type="dcterms:W3CDTF">2020-02-05T10:39:00Z</dcterms:created>
  <dcterms:modified xsi:type="dcterms:W3CDTF">2020-02-07T12:41:37Z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