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279" r:id="rId4"/>
    <p:sldId id="275" r:id="rId6"/>
    <p:sldId id="272" r:id="rId7"/>
    <p:sldId id="282" r:id="rId8"/>
    <p:sldId id="283" r:id="rId9"/>
  </p:sldIdLst>
  <p:sldSz cx="12192000" cy="6858000"/>
  <p:notesSz cx="6858000" cy="9144000"/>
  <p:embeddedFontLst>
    <p:embeddedFont>
      <p:font typeface="微软雅黑" panose="020B0503020204020204" charset="-122"/>
      <p:regular r:id="rId14"/>
    </p:embeddedFont>
    <p:embeddedFont>
      <p:font typeface="黑体" panose="02010609060101010101" charset="-122"/>
      <p:regular r:id="rId15"/>
    </p:embeddedFont>
    <p:embeddedFont>
      <p:font typeface="汉仪雅酷黑简" panose="00020600040101010101" charset="-122"/>
      <p:regular r:id="rId16"/>
    </p:embeddedFont>
    <p:embeddedFont>
      <p:font typeface="Calibri" panose="020F0502020204030204" charset="0"/>
      <p:regular r:id="rId17"/>
      <p:bold r:id="rId18"/>
      <p:italic r:id="rId19"/>
      <p:boldItalic r:id="rId20"/>
    </p:embeddedFont>
    <p:embeddedFont>
      <p:font typeface="Impact" panose="020B0806030902050204" pitchFamily="34" charset="0"/>
      <p:regular r:id="rId21"/>
    </p:embeddedFont>
  </p:embeddedFontLst>
  <p:custDataLst>
    <p:tags r:id="rId22"/>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modifyVerifier cryptProviderType="rsaFull" cryptAlgorithmClass="hash" cryptAlgorithmType="typeAny" cryptAlgorithmSid="4" spinCount="100000" saltData="9wQnDHa1ySeDFU7GUJPHTA==" hashData="z+oLrSqJmQkwEHhijOrhZPRaR5c="/>
  <p:extLst>
    <p:ext uri="{EFAFB233-063F-42B5-8137-9DF3F51BA10A}">
      <p15:sldGuideLst xmlns:p15="http://schemas.microsoft.com/office/powerpoint/2012/main">
        <p15:guide id="1" orient="horz" pos="2199" userDrawn="1">
          <p15:clr>
            <a:srgbClr val="A4A3A4"/>
          </p15:clr>
        </p15:guide>
        <p15:guide id="2" pos="38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DC8E51"/>
    <a:srgbClr val="78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99"/>
        <p:guide pos="3837"/>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gs" Target="tags/tag147.xml"/><Relationship Id="rId21" Type="http://schemas.openxmlformats.org/officeDocument/2006/relationships/font" Target="fonts/font8.fntdata"/><Relationship Id="rId20" Type="http://schemas.openxmlformats.org/officeDocument/2006/relationships/font" Target="fonts/font7.fntdata"/><Relationship Id="rId2" Type="http://schemas.openxmlformats.org/officeDocument/2006/relationships/theme" Target="theme/theme1.xml"/><Relationship Id="rId19" Type="http://schemas.openxmlformats.org/officeDocument/2006/relationships/font" Target="fonts/font6.fntdata"/><Relationship Id="rId18" Type="http://schemas.openxmlformats.org/officeDocument/2006/relationships/font" Target="fonts/font5.fntdata"/><Relationship Id="rId17" Type="http://schemas.openxmlformats.org/officeDocument/2006/relationships/font" Target="fonts/font4.fntdata"/><Relationship Id="rId16" Type="http://schemas.openxmlformats.org/officeDocument/2006/relationships/font" Target="fonts/font3.fntdata"/><Relationship Id="rId15" Type="http://schemas.openxmlformats.org/officeDocument/2006/relationships/font" Target="fonts/font2.fntdata"/><Relationship Id="rId14" Type="http://schemas.openxmlformats.org/officeDocument/2006/relationships/font" Target="fonts/font1.fntdata"/><Relationship Id="rId13" Type="http://schemas.openxmlformats.org/officeDocument/2006/relationships/commentAuthors" Target="commentAuthors.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4B3EB7-5894-404E-94A0-1A62B1D80A03}" type="slidenum">
              <a:rPr lang="zh-CN" altLang="en-US" smtClean="0">
                <a:latin typeface="Calibri" panose="020F0502020204030204" charset="0"/>
              </a:rPr>
            </a:fld>
            <a:endParaRPr lang="zh-CN" altLang="en-US">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4B3EB7-5894-404E-94A0-1A62B1D80A03}" type="slidenum">
              <a:rPr lang="zh-CN" altLang="en-US" smtClean="0">
                <a:latin typeface="Calibri" panose="020F0502020204030204" charset="0"/>
              </a:rPr>
            </a:fld>
            <a:endParaRPr lang="zh-CN" altLang="en-US">
              <a:latin typeface="Calibri" panose="020F050202020403020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模板来自于 </a:t>
            </a:r>
            <a:r>
              <a:rPr lang="en-US" altLang="zh-CN"/>
              <a:t>http://meihua.docer.com/</a:t>
            </a: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064B3EB7-5894-404E-94A0-1A62B1D80A03}" type="slidenum">
              <a:rPr lang="zh-CN" altLang="en-US" smtClean="0">
                <a:latin typeface="Calibri" panose="020F0502020204030204" charset="0"/>
              </a:rPr>
            </a:fld>
            <a:endParaRPr lang="zh-CN" altLang="en-US">
              <a:latin typeface="Calibri" panose="020F050202020403020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image" Target="../media/image2.png"/><Relationship Id="rId6" Type="http://schemas.openxmlformats.org/officeDocument/2006/relationships/tags" Target="../tags/tag10.xml"/><Relationship Id="rId5" Type="http://schemas.openxmlformats.org/officeDocument/2006/relationships/image" Target="../media/image1.png"/><Relationship Id="rId4" Type="http://schemas.openxmlformats.org/officeDocument/2006/relationships/tags" Target="../tags/tag9.xml"/><Relationship Id="rId3" Type="http://schemas.openxmlformats.org/officeDocument/2006/relationships/image" Target="../media/image3.png"/><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4.xml"/><Relationship Id="rId3" Type="http://schemas.openxmlformats.org/officeDocument/2006/relationships/image" Target="../media/image1.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1.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1.png"/><Relationship Id="rId4" Type="http://schemas.openxmlformats.org/officeDocument/2006/relationships/tags" Target="../tags/tag18.xml"/><Relationship Id="rId3" Type="http://schemas.openxmlformats.org/officeDocument/2006/relationships/image" Target="../media/image3.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image" Target="../media/image1.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2.xml"/><Relationship Id="rId3" Type="http://schemas.openxmlformats.org/officeDocument/2006/relationships/image" Target="../media/image1.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4.xml"/><Relationship Id="rId3" Type="http://schemas.openxmlformats.org/officeDocument/2006/relationships/image" Target="../media/image1.pn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4.png"/><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image" Target="../media/image2.png"/><Relationship Id="rId4" Type="http://schemas.openxmlformats.org/officeDocument/2006/relationships/tags" Target="../tags/tag29.xml"/><Relationship Id="rId3" Type="http://schemas.openxmlformats.org/officeDocument/2006/relationships/image" Target="../media/image1.png"/><Relationship Id="rId2" Type="http://schemas.openxmlformats.org/officeDocument/2006/relationships/tags" Target="../tags/tag2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2.png"/><Relationship Id="rId5" Type="http://schemas.openxmlformats.org/officeDocument/2006/relationships/tags" Target="../tags/tag36.xml"/><Relationship Id="rId4" Type="http://schemas.openxmlformats.org/officeDocument/2006/relationships/image" Target="../media/image1.png"/><Relationship Id="rId3" Type="http://schemas.openxmlformats.org/officeDocument/2006/relationships/tags" Target="../tags/tag35.xml"/><Relationship Id="rId2" Type="http://schemas.openxmlformats.org/officeDocument/2006/relationships/tags" Target="../tags/tag34.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image" Target="../media/image2.png"/><Relationship Id="rId5" Type="http://schemas.openxmlformats.org/officeDocument/2006/relationships/tags" Target="../tags/tag44.xml"/><Relationship Id="rId4" Type="http://schemas.openxmlformats.org/officeDocument/2006/relationships/image" Target="../media/image1.png"/><Relationship Id="rId3" Type="http://schemas.openxmlformats.org/officeDocument/2006/relationships/tags" Target="../tags/tag43.xml"/><Relationship Id="rId2" Type="http://schemas.openxmlformats.org/officeDocument/2006/relationships/tags" Target="../tags/tag42.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image" Target="../media/image2.png"/><Relationship Id="rId5" Type="http://schemas.openxmlformats.org/officeDocument/2006/relationships/tags" Target="../tags/tag53.xml"/><Relationship Id="rId4" Type="http://schemas.openxmlformats.org/officeDocument/2006/relationships/image" Target="../media/image1.png"/><Relationship Id="rId3" Type="http://schemas.openxmlformats.org/officeDocument/2006/relationships/tags" Target="../tags/tag52.xml"/><Relationship Id="rId2" Type="http://schemas.openxmlformats.org/officeDocument/2006/relationships/tags" Target="../tags/tag51.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image" Target="../media/image2.png"/><Relationship Id="rId5" Type="http://schemas.openxmlformats.org/officeDocument/2006/relationships/tags" Target="../tags/tag62.xml"/><Relationship Id="rId4" Type="http://schemas.openxmlformats.org/officeDocument/2006/relationships/image" Target="../media/image1.png"/><Relationship Id="rId3" Type="http://schemas.openxmlformats.org/officeDocument/2006/relationships/tags" Target="../tags/tag61.xml"/><Relationship Id="rId2" Type="http://schemas.openxmlformats.org/officeDocument/2006/relationships/tags" Target="../tags/tag60.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2.png"/><Relationship Id="rId5" Type="http://schemas.openxmlformats.org/officeDocument/2006/relationships/tags" Target="../tags/tag71.xml"/><Relationship Id="rId4" Type="http://schemas.openxmlformats.org/officeDocument/2006/relationships/image" Target="../media/image1.png"/><Relationship Id="rId3" Type="http://schemas.openxmlformats.org/officeDocument/2006/relationships/tags" Target="../tags/tag70.xml"/><Relationship Id="rId2" Type="http://schemas.openxmlformats.org/officeDocument/2006/relationships/tags" Target="../tags/tag69.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image" Target="../media/image2.png"/><Relationship Id="rId5" Type="http://schemas.openxmlformats.org/officeDocument/2006/relationships/tags" Target="../tags/tag82.xml"/><Relationship Id="rId4" Type="http://schemas.openxmlformats.org/officeDocument/2006/relationships/image" Target="../media/image1.png"/><Relationship Id="rId3" Type="http://schemas.openxmlformats.org/officeDocument/2006/relationships/tags" Target="../tags/tag81.xml"/><Relationship Id="rId2" Type="http://schemas.openxmlformats.org/officeDocument/2006/relationships/tags" Target="../tags/tag80.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70573"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a:xfrm>
            <a:off x="879743" y="6389433"/>
            <a:ext cx="2700000" cy="2376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a:xfrm>
            <a:off x="4116000" y="6389433"/>
            <a:ext cx="3960000" cy="237600"/>
          </a:xfrm>
        </p:spPr>
        <p:txBody>
          <a:bodyPr/>
          <a:lstStyle/>
          <a:p>
            <a:endParaRPr lang="zh-CN" altLang="en-US" dirty="0"/>
          </a:p>
        </p:txBody>
      </p:sp>
      <p:sp>
        <p:nvSpPr>
          <p:cNvPr id="18" name="灯片编号占位符 17"/>
          <p:cNvSpPr>
            <a:spLocks noGrp="1"/>
          </p:cNvSpPr>
          <p:nvPr>
            <p:ph type="sldNum" sz="quarter" idx="12"/>
            <p:custDataLst>
              <p:tags r:id="rId4"/>
            </p:custDataLst>
          </p:nvPr>
        </p:nvSpPr>
        <p:spPr>
          <a:xfrm>
            <a:off x="8610600" y="6389433"/>
            <a:ext cx="2700000" cy="237600"/>
          </a:xfrm>
        </p:spPr>
        <p:txBody>
          <a:bodyPr/>
          <a:lstStyle/>
          <a:p>
            <a:fld id="{49AE70B2-8BF9-45C0-BB95-33D1B9D3A854}" type="slidenum">
              <a:rPr lang="zh-CN" altLang="en-US" smtClean="0"/>
            </a:fld>
            <a:endParaRPr lang="zh-CN" altLang="en-US" dirty="0"/>
          </a:p>
        </p:txBody>
      </p:sp>
      <p:sp>
        <p:nvSpPr>
          <p:cNvPr id="4" name="副标题 4"/>
          <p:cNvSpPr txBox="1"/>
          <p:nvPr>
            <p:ph type="subTitle" idx="3" hasCustomPrompt="1"/>
            <p:custDataLst>
              <p:tags r:id="rId5"/>
            </p:custDataLst>
          </p:nvPr>
        </p:nvSpPr>
        <p:spPr>
          <a:xfrm>
            <a:off x="1258916" y="4155398"/>
            <a:ext cx="4786332" cy="570500"/>
          </a:xfrm>
        </p:spPr>
        <p:txBody>
          <a:bodyPr vert="horz"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mn-cs"/>
              </a:defRPr>
            </a:lvl1pPr>
            <a:lvl2pPr marL="3429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5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685800" indent="0" algn="ctr" defTabSz="9144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0287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17145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5" name="标题 3"/>
          <p:cNvSpPr txBox="1"/>
          <p:nvPr>
            <p:ph type="ctrTitle" idx="2" hasCustomPrompt="1"/>
            <p:custDataLst>
              <p:tags r:id="rId6"/>
            </p:custDataLst>
          </p:nvPr>
        </p:nvSpPr>
        <p:spPr>
          <a:xfrm>
            <a:off x="1219209" y="3180051"/>
            <a:ext cx="4826039" cy="615791"/>
          </a:xfrm>
        </p:spPr>
        <p:txBody>
          <a:bodyPr vert="horz"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000" b="1" i="0" u="none" strike="noStrike" kern="1200" cap="none" spc="60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7" name="图片 6"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881" y="498479"/>
            <a:ext cx="10852237" cy="331473"/>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1" y="1626121"/>
            <a:ext cx="10852237"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图片20"/>
          <p:cNvPicPr>
            <a:picLocks noChangeAspect="1"/>
          </p:cNvPicPr>
          <p:nvPr>
            <p:custDataLst>
              <p:tags r:id="rId2"/>
            </p:custDataLst>
          </p:nvPr>
        </p:nvPicPr>
        <p:blipFill>
          <a:blip r:embed="rId3"/>
          <a:stretch>
            <a:fillRect/>
          </a:stretch>
        </p:blipFill>
        <p:spPr>
          <a:xfrm>
            <a:off x="215153" y="2215738"/>
            <a:ext cx="2088683" cy="2426513"/>
          </a:xfrm>
          <a:prstGeom prst="rect">
            <a:avLst/>
          </a:prstGeom>
        </p:spPr>
      </p:pic>
      <p:pic>
        <p:nvPicPr>
          <p:cNvPr id="2" name="图片 1" descr="图片18"/>
          <p:cNvPicPr>
            <a:picLocks noChangeAspect="1"/>
          </p:cNvPicPr>
          <p:nvPr>
            <p:custDataLst>
              <p:tags r:id="rId4"/>
            </p:custDataLst>
          </p:nvPr>
        </p:nvPicPr>
        <p:blipFill>
          <a:blip r:embed="rId5"/>
          <a:stretch>
            <a:fillRect/>
          </a:stretch>
        </p:blipFill>
        <p:spPr>
          <a:xfrm>
            <a:off x="11471909" y="6137910"/>
            <a:ext cx="720091" cy="720090"/>
          </a:xfrm>
          <a:prstGeom prst="rect">
            <a:avLst/>
          </a:prstGeom>
        </p:spPr>
      </p:pic>
      <p:pic>
        <p:nvPicPr>
          <p:cNvPr id="7" name="图片 6" descr="图片19"/>
          <p:cNvPicPr>
            <a:picLocks noChangeAspect="1"/>
          </p:cNvPicPr>
          <p:nvPr>
            <p:custDataLst>
              <p:tags r:id="rId6"/>
            </p:custDataLst>
          </p:nvPr>
        </p:nvPicPr>
        <p:blipFill>
          <a:blip r:embed="rId7"/>
          <a:stretch>
            <a:fillRect/>
          </a:stretch>
        </p:blipFill>
        <p:spPr>
          <a:xfrm>
            <a:off x="11471909" y="0"/>
            <a:ext cx="720091" cy="720090"/>
          </a:xfrm>
          <a:prstGeom prst="rect">
            <a:avLst/>
          </a:prstGeom>
        </p:spPr>
      </p:pic>
      <p:sp>
        <p:nvSpPr>
          <p:cNvPr id="4" name="日期占位符 3"/>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8" name="副标题 2"/>
          <p:cNvSpPr/>
          <p:nvPr>
            <p:ph type="subTitle" idx="3" hasCustomPrompt="1"/>
            <p:custDataLst>
              <p:tags r:id="rId8"/>
            </p:custDataLst>
          </p:nvPr>
        </p:nvSpPr>
        <p:spPr>
          <a:xfrm>
            <a:off x="4521236" y="3079765"/>
            <a:ext cx="6857365" cy="619001"/>
          </a:xfrm>
        </p:spPr>
        <p:txBody>
          <a:bodyPr vert="horz" wrap="square" lIns="0" tIns="0" rIns="0" bIns="0" rtlCol="0">
            <a:normAutofit lnSpcReduction="10000"/>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350" b="0" i="0" u="none" strike="noStrike" kern="1200" cap="none" spc="200" normalizeH="0" baseline="0" noProof="0" dirty="0">
                <a:ln>
                  <a:noFill/>
                </a:ln>
                <a:solidFill>
                  <a:schemeClr val="dk1">
                    <a:lumMod val="65000"/>
                    <a:lumOff val="35000"/>
                  </a:schemeClr>
                </a:solidFill>
                <a:effectLst/>
                <a:uLnTx/>
                <a:uFillTx/>
                <a:latin typeface="Arial" panose="020B0604020202020204" pitchFamily="34" charset="0"/>
                <a:ea typeface="微软雅黑" panose="020B0503020204020204" charset="-122"/>
                <a:cs typeface="+mn-cs"/>
              </a:defRPr>
            </a:lvl1pPr>
            <a:lvl2pPr marL="3429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5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685800" indent="0" algn="ctr" defTabSz="9144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0287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17145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9" name="标题 3"/>
          <p:cNvSpPr/>
          <p:nvPr>
            <p:ph type="ctrTitle" idx="2" hasCustomPrompt="1"/>
            <p:custDataLst>
              <p:tags r:id="rId9"/>
            </p:custDataLst>
          </p:nvPr>
        </p:nvSpPr>
        <p:spPr>
          <a:xfrm>
            <a:off x="4521236" y="2106331"/>
            <a:ext cx="6858000" cy="634365"/>
          </a:xfrm>
        </p:spPr>
        <p:txBody>
          <a:bodyPr vert="horz" wrap="square" lIns="0" tIns="0" rIns="0" bIns="0" rtlCol="0" anchor="b" anchorCtr="0">
            <a:normAutofit fontScale="9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125" b="1" i="0" u="none" strike="noStrike" kern="1200" cap="none" spc="5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8" name="图片 7"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881" y="498479"/>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29" y="1626121"/>
            <a:ext cx="5283243"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1626121"/>
            <a:ext cx="5283243" cy="4041680"/>
          </a:xfrm>
        </p:spPr>
        <p:txBody>
          <a:bodyPr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10" name="图片 9"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881" y="498479"/>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29" y="1000133"/>
            <a:ext cx="5283243" cy="285752"/>
          </a:xfrm>
        </p:spPr>
        <p:txBody>
          <a:bodyPr lIns="90170" tIns="46990" rIns="90170" bIns="46990" anchor="ctr"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2023369"/>
            <a:ext cx="5283200" cy="3701064"/>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49" y="1000133"/>
            <a:ext cx="5283243" cy="285752"/>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49" y="2023369"/>
            <a:ext cx="5283243" cy="3701064"/>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图片20"/>
          <p:cNvPicPr>
            <a:picLocks noChangeAspect="1"/>
          </p:cNvPicPr>
          <p:nvPr>
            <p:custDataLst>
              <p:tags r:id="rId2"/>
            </p:custDataLst>
          </p:nvPr>
        </p:nvPicPr>
        <p:blipFill>
          <a:blip r:embed="rId3"/>
          <a:stretch>
            <a:fillRect/>
          </a:stretch>
        </p:blipFill>
        <p:spPr>
          <a:xfrm>
            <a:off x="1964376" y="1783080"/>
            <a:ext cx="2833535" cy="3291840"/>
          </a:xfrm>
          <a:prstGeom prst="rect">
            <a:avLst/>
          </a:prstGeom>
        </p:spPr>
      </p:pic>
      <p:pic>
        <p:nvPicPr>
          <p:cNvPr id="6" name="图片 5" descr="图片18"/>
          <p:cNvPicPr>
            <a:picLocks noChangeAspect="1"/>
          </p:cNvPicPr>
          <p:nvPr>
            <p:custDataLst>
              <p:tags r:id="rId4"/>
            </p:custDataLst>
          </p:nvPr>
        </p:nvPicPr>
        <p:blipFill>
          <a:blip r:embed="rId5"/>
          <a:stretch>
            <a:fillRect/>
          </a:stretch>
        </p:blipFill>
        <p:spPr>
          <a:xfrm>
            <a:off x="11471909" y="0"/>
            <a:ext cx="720091" cy="720090"/>
          </a:xfrm>
          <a:prstGeom prst="rect">
            <a:avLst/>
          </a:prstGeom>
        </p:spPr>
      </p:pic>
      <p:sp>
        <p:nvSpPr>
          <p:cNvPr id="2" name="标题 1"/>
          <p:cNvSpPr>
            <a:spLocks noGrp="1"/>
          </p:cNvSpPr>
          <p:nvPr>
            <p:ph type="title"/>
          </p:nvPr>
        </p:nvSpPr>
        <p:spPr>
          <a:xfrm>
            <a:off x="669881" y="498476"/>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8" name="图片 7"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nvPr>
        </p:nvSpPr>
        <p:spPr>
          <a:xfrm>
            <a:off x="669929" y="498479"/>
            <a:ext cx="10852237" cy="331473"/>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29" y="1626121"/>
            <a:ext cx="5283243"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1626121"/>
            <a:ext cx="5283243" cy="4041680"/>
          </a:xfrm>
        </p:spPr>
        <p:txBody>
          <a:bodyPr vert="horz"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7" name="图片 6"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竖排标题 1"/>
          <p:cNvSpPr>
            <a:spLocks noGrp="1"/>
          </p:cNvSpPr>
          <p:nvPr>
            <p:ph type="title" orient="vert"/>
          </p:nvPr>
        </p:nvSpPr>
        <p:spPr>
          <a:xfrm>
            <a:off x="10571135" y="1626121"/>
            <a:ext cx="950984" cy="4041680"/>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1626113"/>
            <a:ext cx="9828101" cy="4041680"/>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2" name="图片 1"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3" name="日期占位符 2"/>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29" y="1626121"/>
            <a:ext cx="10852237" cy="4041680"/>
          </a:xfrm>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descr="图片21"/>
          <p:cNvPicPr>
            <a:picLocks noChangeAspect="1"/>
          </p:cNvPicPr>
          <p:nvPr>
            <p:custDataLst>
              <p:tags r:id="rId2"/>
            </p:custDataLst>
          </p:nvPr>
        </p:nvPicPr>
        <p:blipFill>
          <a:blip r:embed="rId3"/>
          <a:stretch>
            <a:fillRect/>
          </a:stretch>
        </p:blipFill>
        <p:spPr>
          <a:xfrm>
            <a:off x="35449" y="0"/>
            <a:ext cx="12121101" cy="6858000"/>
          </a:xfrm>
          <a:prstGeom prst="rect">
            <a:avLst/>
          </a:prstGeom>
        </p:spPr>
      </p:pic>
      <p:sp>
        <p:nvSpPr>
          <p:cNvPr id="3" name="日期占位符 2"/>
          <p:cNvSpPr>
            <a:spLocks noGrp="1"/>
          </p:cNvSpPr>
          <p:nvPr>
            <p:ph type="dt" sz="half" idx="10"/>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文本占位符 4"/>
          <p:cNvSpPr/>
          <p:nvPr>
            <p:ph type="body" idx="1" hasCustomPrompt="1"/>
            <p:custDataLst>
              <p:tags r:id="rId4"/>
            </p:custDataLst>
          </p:nvPr>
        </p:nvSpPr>
        <p:spPr>
          <a:xfrm>
            <a:off x="762641" y="2543371"/>
            <a:ext cx="4825403" cy="480295"/>
          </a:xfrm>
        </p:spPr>
        <p:txBody>
          <a:bodyPr vert="horz" wrap="square" lIns="0" tIns="0" rIns="0" bIns="0" rtlCol="0" anchor="b" anchorCtr="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18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charset="-122"/>
                <a:cs typeface="+mn-cs"/>
              </a:defRPr>
            </a:lvl1pPr>
            <a:lvl2pPr marL="3429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15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685800" indent="0" algn="ctr" defTabSz="914400" rtl="0" eaLnBrk="1" fontAlgn="auto" latinLnBrk="0" hangingPunct="1">
              <a:lnSpc>
                <a:spcPct val="130000"/>
              </a:lnSpc>
              <a:spcBef>
                <a:spcPts val="0"/>
              </a:spcBef>
              <a:spcAft>
                <a:spcPts val="1000"/>
              </a:spcAft>
              <a:buFont typeface="Arial" panose="020B0604020202020204" pitchFamily="34" charset="0"/>
              <a:buNone/>
              <a:defRPr sz="135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0287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17145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7" name="标题 5"/>
          <p:cNvSpPr/>
          <p:nvPr>
            <p:ph type="title" hasCustomPrompt="1"/>
            <p:custDataLst>
              <p:tags r:id="rId5"/>
            </p:custDataLst>
          </p:nvPr>
        </p:nvSpPr>
        <p:spPr>
          <a:xfrm>
            <a:off x="762007" y="3398434"/>
            <a:ext cx="4826039" cy="853916"/>
          </a:xfrm>
        </p:spPr>
        <p:txBody>
          <a:bodyPr vert="horz" wrap="square" lIns="0" tIns="0" rIns="0" bIns="0" rtlCol="0" anchor="t"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495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图片18"/>
          <p:cNvPicPr>
            <a:picLocks noChangeAspect="1"/>
          </p:cNvPicPr>
          <p:nvPr>
            <p:custDataLst>
              <p:tags r:id="rId2"/>
            </p:custDataLst>
          </p:nvPr>
        </p:nvPicPr>
        <p:blipFill>
          <a:blip r:embed="rId3"/>
          <a:stretch>
            <a:fillRect/>
          </a:stretch>
        </p:blipFill>
        <p:spPr>
          <a:xfrm>
            <a:off x="0" y="0"/>
            <a:ext cx="720091" cy="720090"/>
          </a:xfrm>
          <a:prstGeom prst="rect">
            <a:avLst/>
          </a:prstGeom>
        </p:spPr>
      </p:pic>
      <p:pic>
        <p:nvPicPr>
          <p:cNvPr id="6" name="图片 5" descr="图片19"/>
          <p:cNvPicPr>
            <a:picLocks noChangeAspect="1"/>
          </p:cNvPicPr>
          <p:nvPr>
            <p:custDataLst>
              <p:tags r:id="rId4"/>
            </p:custDataLst>
          </p:nvPr>
        </p:nvPicPr>
        <p:blipFill>
          <a:blip r:embed="rId5"/>
          <a:stretch>
            <a:fillRect/>
          </a:stretch>
        </p:blipFill>
        <p:spPr>
          <a:xfrm>
            <a:off x="11471909" y="-5379"/>
            <a:ext cx="720091" cy="720090"/>
          </a:xfrm>
          <a:prstGeom prst="rect">
            <a:avLst/>
          </a:prstGeom>
        </p:spPr>
      </p:pic>
      <p:sp>
        <p:nvSpPr>
          <p:cNvPr id="2" name="标题 1"/>
          <p:cNvSpPr>
            <a:spLocks noGrp="1"/>
          </p:cNvSpPr>
          <p:nvPr>
            <p:ph type="title"/>
            <p:custDataLst>
              <p:tags r:id="rId6"/>
            </p:custDataLst>
          </p:nvPr>
        </p:nvSpPr>
        <p:spPr>
          <a:xfrm>
            <a:off x="669881" y="498476"/>
            <a:ext cx="10852237"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294600" y="392411"/>
            <a:ext cx="720091" cy="540068"/>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11177309" y="5925521"/>
            <a:ext cx="720091" cy="540068"/>
          </a:xfrm>
          <a:prstGeom prst="rect">
            <a:avLst/>
          </a:prstGeom>
        </p:spPr>
      </p:pic>
      <p:sp>
        <p:nvSpPr>
          <p:cNvPr id="2" name="标题 1"/>
          <p:cNvSpPr>
            <a:spLocks noGrp="1"/>
          </p:cNvSpPr>
          <p:nvPr>
            <p:ph type="title" hasCustomPrompt="1"/>
            <p:custDataLst>
              <p:tags r:id="rId7"/>
            </p:custDataLst>
          </p:nvPr>
        </p:nvSpPr>
        <p:spPr>
          <a:xfrm>
            <a:off x="1281600" y="1339650"/>
            <a:ext cx="9626400" cy="542700"/>
          </a:xfrm>
        </p:spPr>
        <p:txBody>
          <a:bodyPr anchor="ct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594250"/>
            <a:ext cx="9626600" cy="2583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11471909" y="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0" y="6137910"/>
            <a:ext cx="720091" cy="720090"/>
          </a:xfrm>
          <a:prstGeom prst="rect">
            <a:avLst/>
          </a:prstGeom>
        </p:spPr>
      </p:pic>
      <p:sp>
        <p:nvSpPr>
          <p:cNvPr id="2" name="标题 1"/>
          <p:cNvSpPr>
            <a:spLocks noGrp="1"/>
          </p:cNvSpPr>
          <p:nvPr>
            <p:ph type="title" hasCustomPrompt="1"/>
            <p:custDataLst>
              <p:tags r:id="rId7"/>
            </p:custDataLst>
          </p:nvPr>
        </p:nvSpPr>
        <p:spPr>
          <a:xfrm>
            <a:off x="583200" y="880650"/>
            <a:ext cx="3960000" cy="661500"/>
          </a:xfrm>
        </p:spPr>
        <p:txBody>
          <a:bodyPr anchor="ctr" anchorCtr="0"/>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2275650"/>
            <a:ext cx="3956400" cy="30699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1405930"/>
            <a:ext cx="6480000" cy="3815953"/>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0" y="-1080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11471909" y="6137910"/>
            <a:ext cx="720091" cy="720090"/>
          </a:xfrm>
          <a:prstGeom prst="rect">
            <a:avLst/>
          </a:prstGeom>
        </p:spPr>
      </p:pic>
      <p:sp>
        <p:nvSpPr>
          <p:cNvPr id="2" name="标题 1"/>
          <p:cNvSpPr>
            <a:spLocks noGrp="1"/>
          </p:cNvSpPr>
          <p:nvPr>
            <p:ph type="title"/>
            <p:custDataLst>
              <p:tags r:id="rId7"/>
            </p:custDataLst>
          </p:nvPr>
        </p:nvSpPr>
        <p:spPr>
          <a:xfrm>
            <a:off x="612000" y="859500"/>
            <a:ext cx="10976400" cy="469800"/>
          </a:xfrm>
        </p:spPr>
        <p:txBody>
          <a:bodyPr anchor="ct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763100"/>
            <a:ext cx="10975975" cy="621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3236850"/>
            <a:ext cx="10965600" cy="25731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9600" cy="18288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0" y="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11471909" y="6137910"/>
            <a:ext cx="720091" cy="720090"/>
          </a:xfrm>
          <a:prstGeom prst="rect">
            <a:avLst/>
          </a:prstGeom>
        </p:spPr>
      </p:pic>
      <p:sp>
        <p:nvSpPr>
          <p:cNvPr id="2" name="标题 1"/>
          <p:cNvSpPr>
            <a:spLocks noGrp="1"/>
          </p:cNvSpPr>
          <p:nvPr>
            <p:ph type="title"/>
            <p:custDataLst>
              <p:tags r:id="rId7"/>
            </p:custDataLst>
          </p:nvPr>
        </p:nvSpPr>
        <p:spPr>
          <a:xfrm>
            <a:off x="604800" y="740250"/>
            <a:ext cx="10976400" cy="423900"/>
          </a:xfrm>
        </p:spPr>
        <p:txBody>
          <a:bodyPr anchor="ctr" anchorCtr="0"/>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2082600"/>
            <a:ext cx="10990800" cy="2408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306850"/>
            <a:ext cx="11001600" cy="7587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11471909" y="6137910"/>
            <a:ext cx="720091" cy="720090"/>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0" y="6137910"/>
            <a:ext cx="720091" cy="720090"/>
          </a:xfrm>
          <a:prstGeom prst="rect">
            <a:avLst/>
          </a:prstGeom>
        </p:spPr>
      </p:pic>
      <p:sp>
        <p:nvSpPr>
          <p:cNvPr id="2" name="标题 1"/>
          <p:cNvSpPr>
            <a:spLocks noGrp="1"/>
          </p:cNvSpPr>
          <p:nvPr>
            <p:ph type="title"/>
            <p:custDataLst>
              <p:tags r:id="rId7"/>
            </p:custDataLst>
          </p:nvPr>
        </p:nvSpPr>
        <p:spPr>
          <a:xfrm>
            <a:off x="579600" y="292846"/>
            <a:ext cx="11037600" cy="331473"/>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2025000"/>
            <a:ext cx="53424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2025000"/>
            <a:ext cx="5367600" cy="217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914450"/>
            <a:ext cx="53424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910850"/>
            <a:ext cx="5367600" cy="5859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1576799"/>
            <a:ext cx="12189600" cy="3704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pic>
        <p:nvPicPr>
          <p:cNvPr id="8" name="图片 7" descr="图片18"/>
          <p:cNvPicPr>
            <a:picLocks noChangeAspect="1"/>
          </p:cNvPicPr>
          <p:nvPr>
            <p:custDataLst>
              <p:tags r:id="rId3"/>
            </p:custDataLst>
          </p:nvPr>
        </p:nvPicPr>
        <p:blipFill>
          <a:blip r:embed="rId4"/>
          <a:stretch>
            <a:fillRect/>
          </a:stretch>
        </p:blipFill>
        <p:spPr>
          <a:xfrm>
            <a:off x="10436061" y="-10801"/>
            <a:ext cx="1753527" cy="1753527"/>
          </a:xfrm>
          <a:prstGeom prst="rect">
            <a:avLst/>
          </a:prstGeom>
        </p:spPr>
      </p:pic>
      <p:pic>
        <p:nvPicPr>
          <p:cNvPr id="6" name="图片 5" descr="图片19"/>
          <p:cNvPicPr>
            <a:picLocks noChangeAspect="1"/>
          </p:cNvPicPr>
          <p:nvPr>
            <p:custDataLst>
              <p:tags r:id="rId5"/>
            </p:custDataLst>
          </p:nvPr>
        </p:nvPicPr>
        <p:blipFill>
          <a:blip r:embed="rId6"/>
          <a:stretch>
            <a:fillRect/>
          </a:stretch>
        </p:blipFill>
        <p:spPr>
          <a:xfrm>
            <a:off x="0" y="5104461"/>
            <a:ext cx="1753527" cy="1753527"/>
          </a:xfrm>
          <a:prstGeom prst="rect">
            <a:avLst/>
          </a:prstGeom>
        </p:spPr>
      </p:pic>
      <p:sp>
        <p:nvSpPr>
          <p:cNvPr id="2" name="标题 1"/>
          <p:cNvSpPr>
            <a:spLocks noGrp="1"/>
          </p:cNvSpPr>
          <p:nvPr>
            <p:ph type="title" hasCustomPrompt="1"/>
            <p:custDataLst>
              <p:tags r:id="rId7"/>
            </p:custDataLst>
          </p:nvPr>
        </p:nvSpPr>
        <p:spPr>
          <a:xfrm>
            <a:off x="1522800" y="1637550"/>
            <a:ext cx="9144000" cy="1790100"/>
          </a:xfrm>
        </p:spPr>
        <p:txBody>
          <a:bodyPr anchor="b"/>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a:xfrm>
            <a:off x="879743" y="6389433"/>
            <a:ext cx="2700000" cy="237600"/>
          </a:xfrm>
        </p:spPr>
        <p:txBody>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89433"/>
            <a:ext cx="3960000" cy="237600"/>
          </a:xfr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a:xfrm>
            <a:off x="8610600" y="6389433"/>
            <a:ext cx="2700000" cy="237600"/>
          </a:xfrm>
        </p:spPr>
        <p:txBody>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4069800"/>
            <a:ext cx="9144000" cy="1242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1186775" y="2665379"/>
            <a:ext cx="4873575"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256939" y="2665379"/>
            <a:ext cx="4897576"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tags" Target="../tags/tag89.xml"/><Relationship Id="rId2" Type="http://schemas.openxmlformats.org/officeDocument/2006/relationships/slideLayout" Target="../slideLayouts/slideLayout13.xml"/><Relationship Id="rId19" Type="http://schemas.openxmlformats.org/officeDocument/2006/relationships/tags" Target="../tags/tag88.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609600" y="1600200"/>
            <a:ext cx="109728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883" y="1189673"/>
            <a:ext cx="10852237" cy="331473"/>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69883" y="1578299"/>
            <a:ext cx="10852237" cy="4041680"/>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3" y="5619625"/>
            <a:ext cx="2700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5619625"/>
            <a:ext cx="396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nvPr>
        </p:nvSpPr>
        <p:spPr>
          <a:xfrm>
            <a:off x="8610600" y="5619625"/>
            <a:ext cx="2700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9"/>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endParaRPr>
          </a:p>
        </p:txBody>
      </p:sp>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media/image6.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image" Target="../media/image5.jpeg"/><Relationship Id="rId16" Type="http://schemas.openxmlformats.org/officeDocument/2006/relationships/notesSlide" Target="../notesSlides/notesSlide1.xml"/><Relationship Id="rId15" Type="http://schemas.openxmlformats.org/officeDocument/2006/relationships/slideLayout" Target="../slideLayouts/slideLayout1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9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2.xml"/></Relationships>
</file>

<file path=ppt/slides/_rels/slide3.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hyperlink" Target="https://xuanshu.hep.com.cn/front/bookFair/findOnlineBookFairs" TargetMode="Externa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6" Type="http://schemas.openxmlformats.org/officeDocument/2006/relationships/notesSlide" Target="../notesSlides/notesSlide2.xml"/><Relationship Id="rId45" Type="http://schemas.openxmlformats.org/officeDocument/2006/relationships/slideLayout" Target="../slideLayouts/slideLayout18.xml"/><Relationship Id="rId44" Type="http://schemas.openxmlformats.org/officeDocument/2006/relationships/tags" Target="../tags/tag131.xml"/><Relationship Id="rId43" Type="http://schemas.openxmlformats.org/officeDocument/2006/relationships/hyperlink" Target="https://service.buaapress.com.cn/mzs/teacher/index" TargetMode="External"/><Relationship Id="rId42" Type="http://schemas.openxmlformats.org/officeDocument/2006/relationships/tags" Target="../tags/tag130.xml"/><Relationship Id="rId41" Type="http://schemas.openxmlformats.org/officeDocument/2006/relationships/hyperlink" Target="http://edu.chlip.cn/blog" TargetMode="External"/><Relationship Id="rId40" Type="http://schemas.openxmlformats.org/officeDocument/2006/relationships/tags" Target="../tags/tag129.xml"/><Relationship Id="rId4" Type="http://schemas.openxmlformats.org/officeDocument/2006/relationships/tags" Target="../tags/tag105.xml"/><Relationship Id="rId39" Type="http://schemas.openxmlformats.org/officeDocument/2006/relationships/tags" Target="../tags/tag128.xml"/><Relationship Id="rId38" Type="http://schemas.openxmlformats.org/officeDocument/2006/relationships/tags" Target="../tags/tag127.xml"/><Relationship Id="rId37" Type="http://schemas.openxmlformats.org/officeDocument/2006/relationships/hyperlink" Target="http://www.dufep.cn/" TargetMode="External"/><Relationship Id="rId36" Type="http://schemas.openxmlformats.org/officeDocument/2006/relationships/tags" Target="../tags/tag126.xml"/><Relationship Id="rId35" Type="http://schemas.openxmlformats.org/officeDocument/2006/relationships/tags" Target="../tags/tag125.xml"/><Relationship Id="rId34" Type="http://schemas.openxmlformats.org/officeDocument/2006/relationships/hyperlink" Target="https://www.hxedu.com.cn" TargetMode="External"/><Relationship Id="rId33" Type="http://schemas.openxmlformats.org/officeDocument/2006/relationships/tags" Target="../tags/tag124.xml"/><Relationship Id="rId32" Type="http://schemas.openxmlformats.org/officeDocument/2006/relationships/tags" Target="../tags/tag123.xml"/><Relationship Id="rId31" Type="http://schemas.openxmlformats.org/officeDocument/2006/relationships/hyperlink" Target="https://www.ecsponline.com" TargetMode="External"/><Relationship Id="rId30" Type="http://schemas.openxmlformats.org/officeDocument/2006/relationships/hyperlink" Target="http://www.crup.com.cn/Account/Login?ReturnUrl=http://www.crup.com.cn/ApplyBook/Index?activeDoi=b7880204-b10b-4c54-aef5-517dcd719d53*type=1" TargetMode="External"/><Relationship Id="rId3" Type="http://schemas.openxmlformats.org/officeDocument/2006/relationships/image" Target="../media/image7.png"/><Relationship Id="rId29" Type="http://schemas.openxmlformats.org/officeDocument/2006/relationships/tags" Target="../tags/tag122.xml"/><Relationship Id="rId28" Type="http://schemas.openxmlformats.org/officeDocument/2006/relationships/tags" Target="../tags/tag121.xml"/><Relationship Id="rId27" Type="http://schemas.openxmlformats.org/officeDocument/2006/relationships/hyperlink" Target="https://www.cipedu.com.cn/#/main/bookfair_list?id=107&amp;VNK=6f58f5e8" TargetMode="External"/><Relationship Id="rId26" Type="http://schemas.openxmlformats.org/officeDocument/2006/relationships/tags" Target="../tags/tag120.xml"/><Relationship Id="rId25" Type="http://schemas.openxmlformats.org/officeDocument/2006/relationships/hyperlink" Target="https://jiaoxue.wqxuetang.com/mobile.html#/?code=RQHSC&amp;id=57505" TargetMode="External"/><Relationship Id="rId24" Type="http://schemas.openxmlformats.org/officeDocument/2006/relationships/tags" Target="../tags/tag119.xml"/><Relationship Id="rId23" Type="http://schemas.openxmlformats.org/officeDocument/2006/relationships/hyperlink" Target="https://active.clewm.net/FrDOe5?qrurl=http://qr23.cn/FrDOe5&amp;gtype=1&amp;key=bd88d1614303ce10148695f0f50f435b19507e5003" TargetMode="External"/><Relationship Id="rId22" Type="http://schemas.openxmlformats.org/officeDocument/2006/relationships/tags" Target="../tags/tag118.xml"/><Relationship Id="rId21" Type="http://schemas.openxmlformats.org/officeDocument/2006/relationships/tags" Target="../tags/tag117.xml"/><Relationship Id="rId20" Type="http://schemas.openxmlformats.org/officeDocument/2006/relationships/tags" Target="../tags/tag116.xml"/><Relationship Id="rId2" Type="http://schemas.openxmlformats.org/officeDocument/2006/relationships/tags" Target="../tags/tag104.xml"/><Relationship Id="rId19" Type="http://schemas.openxmlformats.org/officeDocument/2006/relationships/tags" Target="../tags/tag115.xml"/><Relationship Id="rId18" Type="http://schemas.openxmlformats.org/officeDocument/2006/relationships/hyperlink" Target="https://www.xduph.com/" TargetMode="Externa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hyperlink" Target="https://m.ryjiaoyu.com/page/b9b8b1e1-bdba-4853-8306-6e031b1864fd" TargetMode="External"/><Relationship Id="rId14" Type="http://schemas.openxmlformats.org/officeDocument/2006/relationships/tags" Target="../tags/tag112.xml"/><Relationship Id="rId13" Type="http://schemas.openxmlformats.org/officeDocument/2006/relationships/hyperlink" Target="http://yun.yuetong.cn/" TargetMode="External"/><Relationship Id="rId12" Type="http://schemas.openxmlformats.org/officeDocument/2006/relationships/tags" Target="../tags/tag111.xml"/><Relationship Id="rId11" Type="http://schemas.openxmlformats.org/officeDocument/2006/relationships/hyperlink" Target="http://www.cmpedu.com" TargetMode="External"/><Relationship Id="rId10" Type="http://schemas.openxmlformats.org/officeDocument/2006/relationships/tags" Target="../tags/tag110.xml"/><Relationship Id="rId1" Type="http://schemas.openxmlformats.org/officeDocument/2006/relationships/tags" Target="../tags/tag103.xml"/></Relationships>
</file>

<file path=ppt/slides/_rels/slide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36.xml"/><Relationship Id="rId7" Type="http://schemas.openxmlformats.org/officeDocument/2006/relationships/image" Target="../media/image8.png"/><Relationship Id="rId6" Type="http://schemas.openxmlformats.org/officeDocument/2006/relationships/hyperlink" Target="https://www.ecsponline.com" TargetMode="Externa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image" Target="../media/image7.png"/><Relationship Id="rId2" Type="http://schemas.openxmlformats.org/officeDocument/2006/relationships/tags" Target="../tags/tag133.xml"/><Relationship Id="rId18" Type="http://schemas.openxmlformats.org/officeDocument/2006/relationships/notesSlide" Target="../notesSlides/notesSlide3.xml"/><Relationship Id="rId17" Type="http://schemas.openxmlformats.org/officeDocument/2006/relationships/slideLayout" Target="../slideLayouts/slideLayout18.xml"/><Relationship Id="rId16" Type="http://schemas.openxmlformats.org/officeDocument/2006/relationships/tags" Target="../tags/tag141.xml"/><Relationship Id="rId15" Type="http://schemas.openxmlformats.org/officeDocument/2006/relationships/tags" Target="../tags/tag140.xml"/><Relationship Id="rId14" Type="http://schemas.openxmlformats.org/officeDocument/2006/relationships/image" Target="../media/image10.png"/><Relationship Id="rId13" Type="http://schemas.openxmlformats.org/officeDocument/2006/relationships/tags" Target="../tags/tag139.xml"/><Relationship Id="rId12" Type="http://schemas.openxmlformats.org/officeDocument/2006/relationships/hyperlink" Target="https://www.xingshuiyun.com/mooc/v/bookList/2.html?code=000044" TargetMode="Externa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32.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146.xml"/><Relationship Id="rId7" Type="http://schemas.openxmlformats.org/officeDocument/2006/relationships/image" Target="../media/image11.png"/><Relationship Id="rId6" Type="http://schemas.openxmlformats.org/officeDocument/2006/relationships/tags" Target="../tags/tag145.xml"/><Relationship Id="rId5" Type="http://schemas.openxmlformats.org/officeDocument/2006/relationships/hyperlink" Target="http://www.seupress.com/" TargetMode="External"/><Relationship Id="rId4" Type="http://schemas.openxmlformats.org/officeDocument/2006/relationships/tags" Target="../tags/tag144.xml"/><Relationship Id="rId3" Type="http://schemas.openxmlformats.org/officeDocument/2006/relationships/image" Target="../media/image7.png"/><Relationship Id="rId2" Type="http://schemas.openxmlformats.org/officeDocument/2006/relationships/tags" Target="../tags/tag143.xml"/><Relationship Id="rId10" Type="http://schemas.openxmlformats.org/officeDocument/2006/relationships/notesSlide" Target="../notesSlides/notesSlide4.xml"/><Relationship Id="rId1" Type="http://schemas.openxmlformats.org/officeDocument/2006/relationships/tags" Target="../tags/tag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rcRect b="15625"/>
          <a:stretch>
            <a:fillRect/>
          </a:stretch>
        </p:blipFill>
        <p:spPr>
          <a:xfrm>
            <a:off x="0" y="3810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1" name="矩形 10"/>
          <p:cNvSpPr/>
          <p:nvPr>
            <p:custDataLst>
              <p:tags r:id="rId3"/>
            </p:custDataLst>
          </p:nvPr>
        </p:nvSpPr>
        <p:spPr>
          <a:xfrm>
            <a:off x="0" y="0"/>
            <a:ext cx="12192000" cy="6929755"/>
          </a:xfrm>
          <a:prstGeom prst="rect">
            <a:avLst/>
          </a:prstGeom>
          <a:gradFill flip="none" rotWithShape="1">
            <a:gsLst>
              <a:gs pos="0">
                <a:srgbClr val="E9DDD3"/>
              </a:gs>
              <a:gs pos="100000">
                <a:srgbClr val="E9DDD3">
                  <a:alpha val="84000"/>
                </a:srgbClr>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743700" y="4304002"/>
            <a:ext cx="4948092" cy="3008913"/>
          </a:xfrm>
          <a:prstGeom prst="rect">
            <a:avLst/>
          </a:prstGeom>
        </p:spPr>
      </p:pic>
      <p:sp>
        <p:nvSpPr>
          <p:cNvPr id="14" name="矩形 9"/>
          <p:cNvSpPr/>
          <p:nvPr>
            <p:custDataLst>
              <p:tags r:id="rId6"/>
            </p:custDataLst>
          </p:nvPr>
        </p:nvSpPr>
        <p:spPr>
          <a:xfrm>
            <a:off x="6691081" y="45368"/>
            <a:ext cx="5429250" cy="5943600"/>
          </a:xfrm>
          <a:custGeom>
            <a:avLst/>
            <a:gdLst>
              <a:gd name="connsiteX0" fmla="*/ 0 w 2571750"/>
              <a:gd name="connsiteY0" fmla="*/ 0 h 4362449"/>
              <a:gd name="connsiteX1" fmla="*/ 2571750 w 2571750"/>
              <a:gd name="connsiteY1" fmla="*/ 0 h 4362449"/>
              <a:gd name="connsiteX2" fmla="*/ 2571750 w 2571750"/>
              <a:gd name="connsiteY2" fmla="*/ 4362449 h 4362449"/>
              <a:gd name="connsiteX3" fmla="*/ 0 w 2571750"/>
              <a:gd name="connsiteY3" fmla="*/ 4362449 h 4362449"/>
              <a:gd name="connsiteX4" fmla="*/ 0 w 2571750"/>
              <a:gd name="connsiteY4" fmla="*/ 0 h 4362449"/>
              <a:gd name="connsiteX0-1" fmla="*/ 1466850 w 4038600"/>
              <a:gd name="connsiteY0-2" fmla="*/ 0 h 4381499"/>
              <a:gd name="connsiteX1-3" fmla="*/ 4038600 w 4038600"/>
              <a:gd name="connsiteY1-4" fmla="*/ 0 h 4381499"/>
              <a:gd name="connsiteX2-5" fmla="*/ 4038600 w 4038600"/>
              <a:gd name="connsiteY2-6" fmla="*/ 4362449 h 4381499"/>
              <a:gd name="connsiteX3-7" fmla="*/ 0 w 4038600"/>
              <a:gd name="connsiteY3-8" fmla="*/ 4381499 h 4381499"/>
              <a:gd name="connsiteX4-9" fmla="*/ 1466850 w 4038600"/>
              <a:gd name="connsiteY4-10" fmla="*/ 0 h 4381499"/>
              <a:gd name="connsiteX0-11" fmla="*/ 1466850 w 5429250"/>
              <a:gd name="connsiteY0-12" fmla="*/ 0 h 4419599"/>
              <a:gd name="connsiteX1-13" fmla="*/ 4038600 w 5429250"/>
              <a:gd name="connsiteY1-14" fmla="*/ 0 h 4419599"/>
              <a:gd name="connsiteX2-15" fmla="*/ 5429250 w 5429250"/>
              <a:gd name="connsiteY2-16" fmla="*/ 4419599 h 4419599"/>
              <a:gd name="connsiteX3-17" fmla="*/ 0 w 5429250"/>
              <a:gd name="connsiteY3-18" fmla="*/ 4381499 h 4419599"/>
              <a:gd name="connsiteX4-19" fmla="*/ 1466850 w 5429250"/>
              <a:gd name="connsiteY4-20" fmla="*/ 0 h 44195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29250" h="4419599">
                <a:moveTo>
                  <a:pt x="1466850" y="0"/>
                </a:moveTo>
                <a:lnTo>
                  <a:pt x="4038600" y="0"/>
                </a:lnTo>
                <a:lnTo>
                  <a:pt x="5429250" y="4419599"/>
                </a:lnTo>
                <a:lnTo>
                  <a:pt x="0" y="4381499"/>
                </a:lnTo>
                <a:lnTo>
                  <a:pt x="1466850" y="0"/>
                </a:lnTo>
                <a:close/>
              </a:path>
            </a:pathLst>
          </a:custGeom>
          <a:gradFill>
            <a:gsLst>
              <a:gs pos="0">
                <a:schemeClr val="bg1">
                  <a:alpha val="0"/>
                </a:schemeClr>
              </a:gs>
              <a:gs pos="100000">
                <a:schemeClr val="bg1">
                  <a:alpha val="54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任意多边形: 形状 10"/>
          <p:cNvSpPr/>
          <p:nvPr>
            <p:custDataLst>
              <p:tags r:id="rId7"/>
            </p:custDataLst>
          </p:nvPr>
        </p:nvSpPr>
        <p:spPr>
          <a:xfrm rot="931185">
            <a:off x="9674645" y="3189122"/>
            <a:ext cx="894893" cy="555955"/>
          </a:xfrm>
          <a:custGeom>
            <a:avLst/>
            <a:gdLst/>
            <a:ahLst/>
            <a:cxnLst/>
            <a:rect l="l" t="t" r="r" b="b"/>
            <a:pathLst>
              <a:path w="894893" h="555955">
                <a:moveTo>
                  <a:pt x="418185" y="0"/>
                </a:moveTo>
                <a:lnTo>
                  <a:pt x="560832" y="49987"/>
                </a:lnTo>
                <a:cubicBezTo>
                  <a:pt x="553720" y="65634"/>
                  <a:pt x="545998" y="80671"/>
                  <a:pt x="537667" y="95098"/>
                </a:cubicBezTo>
                <a:cubicBezTo>
                  <a:pt x="582422" y="159766"/>
                  <a:pt x="636778" y="221539"/>
                  <a:pt x="700735" y="280416"/>
                </a:cubicBezTo>
                <a:cubicBezTo>
                  <a:pt x="764692" y="339293"/>
                  <a:pt x="829411" y="387655"/>
                  <a:pt x="894893" y="425501"/>
                </a:cubicBezTo>
                <a:cubicBezTo>
                  <a:pt x="875868" y="441046"/>
                  <a:pt x="856005" y="460553"/>
                  <a:pt x="835304" y="484023"/>
                </a:cubicBezTo>
                <a:cubicBezTo>
                  <a:pt x="814603" y="507492"/>
                  <a:pt x="797484" y="529438"/>
                  <a:pt x="783945" y="549859"/>
                </a:cubicBezTo>
                <a:cubicBezTo>
                  <a:pt x="728319" y="509397"/>
                  <a:pt x="672846" y="459867"/>
                  <a:pt x="617525" y="401269"/>
                </a:cubicBezTo>
                <a:cubicBezTo>
                  <a:pt x="562203" y="342672"/>
                  <a:pt x="511607" y="280035"/>
                  <a:pt x="465734" y="213360"/>
                </a:cubicBezTo>
                <a:cubicBezTo>
                  <a:pt x="417982" y="282423"/>
                  <a:pt x="363829" y="345770"/>
                  <a:pt x="303276" y="403403"/>
                </a:cubicBezTo>
                <a:cubicBezTo>
                  <a:pt x="242722" y="461036"/>
                  <a:pt x="176987" y="511886"/>
                  <a:pt x="106070" y="555955"/>
                </a:cubicBezTo>
                <a:cubicBezTo>
                  <a:pt x="94640" y="537693"/>
                  <a:pt x="78486" y="516916"/>
                  <a:pt x="57607" y="493624"/>
                </a:cubicBezTo>
                <a:cubicBezTo>
                  <a:pt x="36728" y="470332"/>
                  <a:pt x="17526" y="451688"/>
                  <a:pt x="0" y="437693"/>
                </a:cubicBezTo>
                <a:cubicBezTo>
                  <a:pt x="91338" y="385623"/>
                  <a:pt x="173533" y="320904"/>
                  <a:pt x="246583" y="243535"/>
                </a:cubicBezTo>
                <a:cubicBezTo>
                  <a:pt x="319633" y="166167"/>
                  <a:pt x="376834" y="84989"/>
                  <a:pt x="418185" y="0"/>
                </a:cubicBez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6" name="任意多边形: 形状 11"/>
          <p:cNvSpPr/>
          <p:nvPr>
            <p:custDataLst>
              <p:tags r:id="rId8"/>
            </p:custDataLst>
          </p:nvPr>
        </p:nvSpPr>
        <p:spPr>
          <a:xfrm>
            <a:off x="8229889" y="3552486"/>
            <a:ext cx="380711" cy="326811"/>
          </a:xfrm>
          <a:custGeom>
            <a:avLst/>
            <a:gdLst/>
            <a:ahLst/>
            <a:cxnLst/>
            <a:rect l="l" t="t" r="r" b="b"/>
            <a:pathLst>
              <a:path w="680314" h="583997">
                <a:moveTo>
                  <a:pt x="575462" y="0"/>
                </a:moveTo>
                <a:lnTo>
                  <a:pt x="680314" y="68276"/>
                </a:lnTo>
                <a:cubicBezTo>
                  <a:pt x="644931" y="125857"/>
                  <a:pt x="602310" y="183515"/>
                  <a:pt x="552450" y="241250"/>
                </a:cubicBezTo>
                <a:cubicBezTo>
                  <a:pt x="502590" y="298984"/>
                  <a:pt x="452958" y="351460"/>
                  <a:pt x="403555" y="398679"/>
                </a:cubicBezTo>
                <a:cubicBezTo>
                  <a:pt x="427431" y="414528"/>
                  <a:pt x="449478" y="429464"/>
                  <a:pt x="469697" y="443484"/>
                </a:cubicBezTo>
                <a:cubicBezTo>
                  <a:pt x="489915" y="457505"/>
                  <a:pt x="507695" y="470612"/>
                  <a:pt x="523037" y="482804"/>
                </a:cubicBezTo>
                <a:lnTo>
                  <a:pt x="415747" y="583997"/>
                </a:lnTo>
                <a:cubicBezTo>
                  <a:pt x="389708" y="561133"/>
                  <a:pt x="356443" y="534657"/>
                  <a:pt x="315953" y="504569"/>
                </a:cubicBezTo>
                <a:cubicBezTo>
                  <a:pt x="275464" y="474480"/>
                  <a:pt x="232807" y="443849"/>
                  <a:pt x="187983" y="412677"/>
                </a:cubicBezTo>
                <a:cubicBezTo>
                  <a:pt x="143158" y="381505"/>
                  <a:pt x="101224" y="352861"/>
                  <a:pt x="62179" y="326746"/>
                </a:cubicBezTo>
                <a:lnTo>
                  <a:pt x="160934" y="240183"/>
                </a:lnTo>
                <a:lnTo>
                  <a:pt x="285293" y="320650"/>
                </a:lnTo>
                <a:cubicBezTo>
                  <a:pt x="313690" y="294640"/>
                  <a:pt x="342544" y="266192"/>
                  <a:pt x="371856" y="235306"/>
                </a:cubicBezTo>
                <a:cubicBezTo>
                  <a:pt x="401168" y="204420"/>
                  <a:pt x="428803" y="173533"/>
                  <a:pt x="454762" y="142647"/>
                </a:cubicBezTo>
                <a:lnTo>
                  <a:pt x="0" y="142647"/>
                </a:lnTo>
                <a:lnTo>
                  <a:pt x="0" y="7316"/>
                </a:lnTo>
                <a:lnTo>
                  <a:pt x="551078" y="7316"/>
                </a:lnTo>
                <a:lnTo>
                  <a:pt x="575462" y="0"/>
                </a:ln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7" name="任意多边形: 形状 13"/>
          <p:cNvSpPr/>
          <p:nvPr>
            <p:custDataLst>
              <p:tags r:id="rId9"/>
            </p:custDataLst>
          </p:nvPr>
        </p:nvSpPr>
        <p:spPr>
          <a:xfrm>
            <a:off x="9014481" y="2425348"/>
            <a:ext cx="476284" cy="335473"/>
          </a:xfrm>
          <a:custGeom>
            <a:avLst/>
            <a:gdLst/>
            <a:ahLst/>
            <a:cxnLst/>
            <a:rect l="l" t="t" r="r" b="b"/>
            <a:pathLst>
              <a:path w="1077126" h="758678">
                <a:moveTo>
                  <a:pt x="328841" y="0"/>
                </a:moveTo>
                <a:lnTo>
                  <a:pt x="853931" y="163173"/>
                </a:lnTo>
                <a:lnTo>
                  <a:pt x="884048" y="164859"/>
                </a:lnTo>
                <a:lnTo>
                  <a:pt x="951207" y="260985"/>
                </a:lnTo>
                <a:cubicBezTo>
                  <a:pt x="905103" y="282668"/>
                  <a:pt x="854766" y="301543"/>
                  <a:pt x="800193" y="317613"/>
                </a:cubicBezTo>
                <a:cubicBezTo>
                  <a:pt x="745621" y="333682"/>
                  <a:pt x="689645" y="346049"/>
                  <a:pt x="632267" y="354714"/>
                </a:cubicBezTo>
                <a:lnTo>
                  <a:pt x="625385" y="376858"/>
                </a:lnTo>
                <a:lnTo>
                  <a:pt x="1077126" y="517238"/>
                </a:lnTo>
                <a:lnTo>
                  <a:pt x="1037373" y="645163"/>
                </a:lnTo>
                <a:lnTo>
                  <a:pt x="585632" y="504783"/>
                </a:lnTo>
                <a:lnTo>
                  <a:pt x="539281" y="653942"/>
                </a:lnTo>
                <a:cubicBezTo>
                  <a:pt x="528628" y="689678"/>
                  <a:pt x="514836" y="715745"/>
                  <a:pt x="497905" y="732141"/>
                </a:cubicBezTo>
                <a:cubicBezTo>
                  <a:pt x="480973" y="748537"/>
                  <a:pt x="457569" y="757260"/>
                  <a:pt x="427692" y="758310"/>
                </a:cubicBezTo>
                <a:cubicBezTo>
                  <a:pt x="397345" y="759933"/>
                  <a:pt x="363079" y="756192"/>
                  <a:pt x="324893" y="747089"/>
                </a:cubicBezTo>
                <a:cubicBezTo>
                  <a:pt x="286708" y="737986"/>
                  <a:pt x="243007" y="725575"/>
                  <a:pt x="193791" y="709856"/>
                </a:cubicBezTo>
                <a:cubicBezTo>
                  <a:pt x="195056" y="687639"/>
                  <a:pt x="194066" y="662409"/>
                  <a:pt x="190820" y="634167"/>
                </a:cubicBezTo>
                <a:cubicBezTo>
                  <a:pt x="187574" y="605925"/>
                  <a:pt x="183402" y="580662"/>
                  <a:pt x="178304" y="558379"/>
                </a:cubicBezTo>
                <a:cubicBezTo>
                  <a:pt x="216586" y="572137"/>
                  <a:pt x="253347" y="584624"/>
                  <a:pt x="288588" y="595842"/>
                </a:cubicBezTo>
                <a:cubicBezTo>
                  <a:pt x="323829" y="607059"/>
                  <a:pt x="348145" y="614403"/>
                  <a:pt x="361536" y="617874"/>
                </a:cubicBezTo>
                <a:cubicBezTo>
                  <a:pt x="373471" y="621663"/>
                  <a:pt x="382071" y="622578"/>
                  <a:pt x="387334" y="620620"/>
                </a:cubicBezTo>
                <a:cubicBezTo>
                  <a:pt x="392597" y="618662"/>
                  <a:pt x="396261" y="613890"/>
                  <a:pt x="398325" y="606306"/>
                </a:cubicBezTo>
                <a:lnTo>
                  <a:pt x="443590" y="460643"/>
                </a:lnTo>
                <a:lnTo>
                  <a:pt x="0" y="322797"/>
                </a:lnTo>
                <a:lnTo>
                  <a:pt x="39753" y="194872"/>
                </a:lnTo>
                <a:lnTo>
                  <a:pt x="483343" y="332718"/>
                </a:lnTo>
                <a:lnTo>
                  <a:pt x="505798" y="260458"/>
                </a:lnTo>
                <a:cubicBezTo>
                  <a:pt x="530771" y="258500"/>
                  <a:pt x="556173" y="255158"/>
                  <a:pt x="582006" y="250431"/>
                </a:cubicBezTo>
                <a:cubicBezTo>
                  <a:pt x="607838" y="245705"/>
                  <a:pt x="633293" y="240142"/>
                  <a:pt x="658368" y="233743"/>
                </a:cubicBezTo>
                <a:lnTo>
                  <a:pt x="291620" y="119775"/>
                </a:lnTo>
                <a:lnTo>
                  <a:pt x="328841" y="0"/>
                </a:lnTo>
                <a:close/>
              </a:path>
            </a:pathLst>
          </a:cu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8" name="PA-文本框 16"/>
          <p:cNvSpPr txBox="1"/>
          <p:nvPr>
            <p:custDataLst>
              <p:tags r:id="rId10"/>
            </p:custDataLst>
          </p:nvPr>
        </p:nvSpPr>
        <p:spPr>
          <a:xfrm>
            <a:off x="401320" y="2459355"/>
            <a:ext cx="7014210" cy="1445260"/>
          </a:xfrm>
          <a:prstGeom prst="rect">
            <a:avLst/>
          </a:prstGeom>
          <a:noFill/>
        </p:spPr>
        <p:txBody>
          <a:bodyPr wrap="square" rtlCol="0">
            <a:spAutoFit/>
          </a:bodyPr>
          <a:p>
            <a:pPr algn="l"/>
            <a:r>
              <a:rPr lang="zh-CN" altLang="en-US" sz="8800" b="1" dirty="0">
                <a:solidFill>
                  <a:srgbClr val="78522D"/>
                </a:solidFill>
                <a:latin typeface="汉仪文黑-85W" panose="00020600040101010101" pitchFamily="18" charset="-122"/>
                <a:ea typeface="汉仪文黑-85W" panose="00020600040101010101" pitchFamily="18" charset="-122"/>
              </a:rPr>
              <a:t>线上教材书展</a:t>
            </a:r>
            <a:endParaRPr lang="zh-CN" altLang="en-US" sz="8800" b="1" dirty="0">
              <a:solidFill>
                <a:srgbClr val="78522D"/>
              </a:solidFill>
              <a:latin typeface="汉仪文黑-85W" panose="00020600040101010101" pitchFamily="18" charset="-122"/>
              <a:ea typeface="汉仪文黑-85W" panose="00020600040101010101" pitchFamily="18" charset="-122"/>
            </a:endParaRPr>
          </a:p>
        </p:txBody>
      </p:sp>
      <p:grpSp>
        <p:nvGrpSpPr>
          <p:cNvPr id="118" name="组合 117"/>
          <p:cNvGrpSpPr/>
          <p:nvPr/>
        </p:nvGrpSpPr>
        <p:grpSpPr>
          <a:xfrm>
            <a:off x="685208" y="5013324"/>
            <a:ext cx="3099435" cy="452120"/>
            <a:chOff x="723308" y="4362449"/>
            <a:chExt cx="3099435" cy="452120"/>
          </a:xfrm>
        </p:grpSpPr>
        <p:sp>
          <p:nvSpPr>
            <p:cNvPr id="26" name="矩形: 圆角 25"/>
            <p:cNvSpPr/>
            <p:nvPr>
              <p:custDataLst>
                <p:tags r:id="rId11"/>
              </p:custDataLst>
            </p:nvPr>
          </p:nvSpPr>
          <p:spPr>
            <a:xfrm>
              <a:off x="723308" y="4362449"/>
              <a:ext cx="3099435" cy="452120"/>
            </a:xfrm>
            <a:prstGeom prst="roundRect">
              <a:avLst>
                <a:gd name="adj" fmla="val 20544"/>
              </a:avLst>
            </a:prstGeom>
            <a:noFill/>
            <a:ln>
              <a:solidFill>
                <a:srgbClr val="DC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noFill/>
              </a:endParaRPr>
            </a:p>
          </p:txBody>
        </p:sp>
        <p:sp>
          <p:nvSpPr>
            <p:cNvPr id="117" name="文本框 116"/>
            <p:cNvSpPr txBox="1"/>
            <p:nvPr>
              <p:custDataLst>
                <p:tags r:id="rId12"/>
              </p:custDataLst>
            </p:nvPr>
          </p:nvSpPr>
          <p:spPr>
            <a:xfrm>
              <a:off x="877613" y="4451984"/>
              <a:ext cx="2752725" cy="306705"/>
            </a:xfrm>
            <a:prstGeom prst="rect">
              <a:avLst/>
            </a:prstGeom>
            <a:noFill/>
          </p:spPr>
          <p:txBody>
            <a:bodyPr wrap="square" rtlCol="0">
              <a:spAutoFit/>
            </a:bodyPr>
            <a:p>
              <a:r>
                <a:rPr lang="zh-CN" altLang="en-US" sz="1400" dirty="0">
                  <a:solidFill>
                    <a:srgbClr val="674727"/>
                  </a:solidFill>
                  <a:latin typeface="汉仪文黑-85W" panose="00020600040101010101" pitchFamily="18" charset="-122"/>
                  <a:ea typeface="汉仪文黑-85W" panose="00020600040101010101" pitchFamily="18" charset="-122"/>
                </a:rPr>
                <a:t>时间：</a:t>
              </a:r>
              <a:r>
                <a:rPr lang="en-US" altLang="zh-CN" sz="1400" dirty="0">
                  <a:solidFill>
                    <a:srgbClr val="674727"/>
                  </a:solidFill>
                  <a:latin typeface="汉仪文黑-85W" panose="00020600040101010101" pitchFamily="18" charset="-122"/>
                  <a:ea typeface="汉仪文黑-85W" panose="00020600040101010101" pitchFamily="18" charset="-122"/>
                </a:rPr>
                <a:t>2024</a:t>
              </a:r>
              <a:r>
                <a:rPr lang="zh-CN" altLang="en-US" sz="1400" dirty="0">
                  <a:solidFill>
                    <a:srgbClr val="674727"/>
                  </a:solidFill>
                  <a:latin typeface="汉仪文黑-85W" panose="00020600040101010101" pitchFamily="18" charset="-122"/>
                  <a:ea typeface="汉仪文黑-85W" panose="00020600040101010101" pitchFamily="18" charset="-122"/>
                </a:rPr>
                <a:t>年</a:t>
              </a:r>
              <a:r>
                <a:rPr lang="en-US" altLang="zh-CN" sz="1400" dirty="0">
                  <a:solidFill>
                    <a:srgbClr val="674727"/>
                  </a:solidFill>
                  <a:latin typeface="汉仪文黑-85W" panose="00020600040101010101" pitchFamily="18" charset="-122"/>
                  <a:ea typeface="汉仪文黑-85W" panose="00020600040101010101" pitchFamily="18" charset="-122"/>
                </a:rPr>
                <a:t>4</a:t>
              </a:r>
              <a:r>
                <a:rPr lang="zh-CN" altLang="en-US" sz="1400" dirty="0">
                  <a:solidFill>
                    <a:srgbClr val="674727"/>
                  </a:solidFill>
                  <a:latin typeface="汉仪文黑-85W" panose="00020600040101010101" pitchFamily="18" charset="-122"/>
                  <a:ea typeface="汉仪文黑-85W" panose="00020600040101010101" pitchFamily="18" charset="-122"/>
                </a:rPr>
                <a:t>月</a:t>
              </a:r>
              <a:r>
                <a:rPr lang="en-US" altLang="zh-CN" sz="1400" dirty="0">
                  <a:solidFill>
                    <a:srgbClr val="674727"/>
                  </a:solidFill>
                  <a:latin typeface="汉仪文黑-85W" panose="00020600040101010101" pitchFamily="18" charset="-122"/>
                  <a:ea typeface="汉仪文黑-85W" panose="00020600040101010101" pitchFamily="18" charset="-122"/>
                </a:rPr>
                <a:t>10</a:t>
              </a:r>
              <a:r>
                <a:rPr lang="zh-CN" altLang="en-US" sz="1400" dirty="0">
                  <a:solidFill>
                    <a:srgbClr val="674727"/>
                  </a:solidFill>
                  <a:latin typeface="汉仪文黑-85W" panose="00020600040101010101" pitchFamily="18" charset="-122"/>
                  <a:ea typeface="汉仪文黑-85W" panose="00020600040101010101" pitchFamily="18" charset="-122"/>
                </a:rPr>
                <a:t>日</a:t>
              </a:r>
              <a:r>
                <a:rPr lang="en-US" altLang="zh-CN" sz="1400" dirty="0">
                  <a:solidFill>
                    <a:srgbClr val="674727"/>
                  </a:solidFill>
                  <a:latin typeface="汉仪文黑-85W" panose="00020600040101010101" pitchFamily="18" charset="-122"/>
                  <a:ea typeface="汉仪文黑-85W" panose="00020600040101010101" pitchFamily="18" charset="-122"/>
                </a:rPr>
                <a:t>-4</a:t>
              </a:r>
              <a:r>
                <a:rPr lang="zh-CN" altLang="en-US" sz="1400" dirty="0">
                  <a:solidFill>
                    <a:srgbClr val="674727"/>
                  </a:solidFill>
                  <a:latin typeface="汉仪文黑-85W" panose="00020600040101010101" pitchFamily="18" charset="-122"/>
                  <a:ea typeface="汉仪文黑-85W" panose="00020600040101010101" pitchFamily="18" charset="-122"/>
                </a:rPr>
                <a:t>月</a:t>
              </a:r>
              <a:r>
                <a:rPr lang="en-US" altLang="zh-CN" sz="1400" dirty="0">
                  <a:solidFill>
                    <a:srgbClr val="674727"/>
                  </a:solidFill>
                  <a:latin typeface="汉仪文黑-85W" panose="00020600040101010101" pitchFamily="18" charset="-122"/>
                  <a:ea typeface="汉仪文黑-85W" panose="00020600040101010101" pitchFamily="18" charset="-122"/>
                </a:rPr>
                <a:t>24</a:t>
              </a:r>
              <a:r>
                <a:rPr lang="zh-CN" altLang="en-US" sz="1400" dirty="0">
                  <a:solidFill>
                    <a:srgbClr val="674727"/>
                  </a:solidFill>
                  <a:latin typeface="汉仪文黑-85W" panose="00020600040101010101" pitchFamily="18" charset="-122"/>
                  <a:ea typeface="汉仪文黑-85W" panose="00020600040101010101" pitchFamily="18" charset="-122"/>
                </a:rPr>
                <a:t>日</a:t>
              </a:r>
              <a:endParaRPr lang="zh-CN" altLang="en-US" sz="1400" dirty="0">
                <a:solidFill>
                  <a:srgbClr val="674727"/>
                </a:solidFill>
                <a:latin typeface="汉仪文黑-85W" panose="00020600040101010101" pitchFamily="18" charset="-122"/>
                <a:ea typeface="汉仪文黑-85W" panose="00020600040101010101" pitchFamily="18" charset="-122"/>
              </a:endParaRPr>
            </a:p>
          </p:txBody>
        </p:sp>
      </p:grpSp>
      <p:sp>
        <p:nvSpPr>
          <p:cNvPr id="128" name="文本框 127"/>
          <p:cNvSpPr txBox="1"/>
          <p:nvPr>
            <p:custDataLst>
              <p:tags r:id="rId13"/>
            </p:custDataLst>
          </p:nvPr>
        </p:nvSpPr>
        <p:spPr>
          <a:xfrm>
            <a:off x="490220" y="2091690"/>
            <a:ext cx="6694170" cy="337185"/>
          </a:xfrm>
          <a:prstGeom prst="rect">
            <a:avLst/>
          </a:prstGeom>
          <a:noFill/>
        </p:spPr>
        <p:txBody>
          <a:bodyPr wrap="square" rtlCol="0">
            <a:spAutoFit/>
          </a:bodyPr>
          <a:p>
            <a:pPr algn="dist"/>
            <a:r>
              <a:rPr lang="en-US" altLang="zh-CN" sz="1600" dirty="0">
                <a:solidFill>
                  <a:srgbClr val="78522D">
                    <a:alpha val="64000"/>
                  </a:srgbClr>
                </a:solidFill>
                <a:latin typeface="+mn-ea"/>
              </a:rPr>
              <a:t>Online textbook fair</a:t>
            </a:r>
            <a:endParaRPr lang="en-US" altLang="zh-CN" sz="1600" dirty="0">
              <a:solidFill>
                <a:srgbClr val="78522D">
                  <a:alpha val="64000"/>
                </a:srgbClr>
              </a:solidFill>
              <a:latin typeface="+mn-ea"/>
            </a:endParaRPr>
          </a:p>
        </p:txBody>
      </p:sp>
      <p:sp>
        <p:nvSpPr>
          <p:cNvPr id="19" name="文本框 18"/>
          <p:cNvSpPr txBox="1"/>
          <p:nvPr/>
        </p:nvSpPr>
        <p:spPr>
          <a:xfrm>
            <a:off x="408305" y="998855"/>
            <a:ext cx="2599055" cy="1106805"/>
          </a:xfrm>
          <a:prstGeom prst="rect">
            <a:avLst/>
          </a:prstGeom>
          <a:noFill/>
        </p:spPr>
        <p:txBody>
          <a:bodyPr wrap="square" rtlCol="0" anchor="t">
            <a:spAutoFit/>
          </a:bodyPr>
          <a:p>
            <a:r>
              <a:rPr lang="en-US" altLang="zh-CN" sz="6600" b="1" dirty="0">
                <a:solidFill>
                  <a:srgbClr val="DC8E51"/>
                </a:solidFill>
                <a:latin typeface="汉仪雅酷黑简" panose="00020600040101010101" charset="-122"/>
                <a:ea typeface="汉仪雅酷黑简" panose="00020600040101010101" charset="-122"/>
                <a:sym typeface="+mn-ea"/>
              </a:rPr>
              <a:t>2024</a:t>
            </a:r>
            <a:endParaRPr lang="en-US" altLang="zh-CN" sz="6600" b="1" dirty="0">
              <a:solidFill>
                <a:srgbClr val="DC8E51"/>
              </a:solidFill>
              <a:latin typeface="汉仪雅酷黑简" panose="00020600040101010101" charset="-122"/>
              <a:ea typeface="汉仪雅酷黑简" panose="00020600040101010101" charset="-122"/>
              <a:sym typeface="+mn-ea"/>
            </a:endParaRPr>
          </a:p>
        </p:txBody>
      </p:sp>
    </p:spTree>
    <p:custDataLst>
      <p:tags r:id="rId14"/>
    </p:custDataLst>
  </p:cSld>
  <p:clrMapOvr>
    <a:masterClrMapping/>
  </p:clrMapOvr>
  <p:timing>
    <p:tnLst>
      <p:par>
        <p:cTn id="1" dur="indefinite" restart="never" nodeType="tmRoot"/>
      </p:par>
    </p:tnLst>
    <p:bldLst>
      <p:bldP spid="14" grpId="0" bldLvl="0" animBg="1"/>
      <p:bldP spid="15" grpId="0" bldLvl="0" animBg="1"/>
      <p:bldP spid="16" grpId="0" bldLvl="0" animBg="1"/>
      <p:bldP spid="17" grpId="0" bldLvl="0" animBg="1"/>
      <p:bldP spid="18" grpId="0"/>
      <p:bldP spid="1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p:sp>
        <p:nvSpPr>
          <p:cNvPr id="2" name="标题 1"/>
          <p:cNvSpPr>
            <a:spLocks noGrp="1"/>
          </p:cNvSpPr>
          <p:nvPr>
            <p:ph type="title"/>
          </p:nvPr>
        </p:nvSpPr>
        <p:spPr/>
        <p:txBody>
          <a:bodyPr/>
          <a:p>
            <a:r>
              <a:rPr lang="zh-CN" altLang="en-US" sz="2400"/>
              <a:t>线上书展介绍（需电脑操作）</a:t>
            </a:r>
            <a:endParaRPr lang="zh-CN" altLang="en-US" sz="2400"/>
          </a:p>
        </p:txBody>
      </p:sp>
      <p:sp>
        <p:nvSpPr>
          <p:cNvPr id="3" name="内容占位符 2"/>
          <p:cNvSpPr>
            <a:spLocks noGrp="1"/>
          </p:cNvSpPr>
          <p:nvPr>
            <p:ph idx="1"/>
          </p:nvPr>
        </p:nvSpPr>
        <p:spPr>
          <a:xfrm>
            <a:off x="551815" y="1556385"/>
            <a:ext cx="11055985" cy="4409440"/>
          </a:xfrm>
        </p:spPr>
        <p:txBody>
          <a:bodyPr>
            <a:normAutofit fontScale="90000"/>
          </a:bodyPr>
          <a:p>
            <a:pPr marL="0" lvl="0" indent="457200" algn="l">
              <a:lnSpc>
                <a:spcPct val="200000"/>
              </a:lnSpc>
              <a:spcBef>
                <a:spcPts val="1200"/>
              </a:spcBef>
              <a:buClrTx/>
              <a:buSzTx/>
              <a:buFontTx/>
              <a:buNone/>
            </a:pPr>
            <a:r>
              <a:rPr sz="2000">
                <a:solidFill>
                  <a:srgbClr val="000000"/>
                </a:solidFill>
                <a:latin typeface="微软雅黑" panose="020B0503020204020204" charset="-122"/>
                <a:cs typeface="微软雅黑" panose="020B0503020204020204" charset="-122"/>
                <a:sym typeface="+mn-ea"/>
              </a:rPr>
              <a:t>为做好教材服务工作，提高学校优秀教材选用率，搭建国内优秀教材出版社与教师的互动交流平台，学校联合教材供应商邀请与我校学科专业相关的优质出版社举办教材书展活动</a:t>
            </a:r>
            <a:r>
              <a:rPr sz="2000">
                <a:solidFill>
                  <a:srgbClr val="000000"/>
                </a:solidFill>
                <a:latin typeface="微软雅黑" panose="020B0503020204020204" charset="-122"/>
                <a:cs typeface="微软雅黑" panose="020B0503020204020204" charset="-122"/>
                <a:sym typeface="+mn-ea"/>
              </a:rPr>
              <a:t>。</a:t>
            </a:r>
            <a:endParaRPr sz="2000">
              <a:solidFill>
                <a:srgbClr val="000000"/>
              </a:solidFill>
              <a:latin typeface="微软雅黑" panose="020B0503020204020204" charset="-122"/>
              <a:cs typeface="微软雅黑" panose="020B0503020204020204" charset="-122"/>
              <a:sym typeface="+mn-ea"/>
            </a:endParaRPr>
          </a:p>
          <a:p>
            <a:pPr marL="0" lvl="0" indent="457200" algn="l">
              <a:lnSpc>
                <a:spcPct val="200000"/>
              </a:lnSpc>
              <a:spcBef>
                <a:spcPts val="1200"/>
              </a:spcBef>
              <a:buClrTx/>
              <a:buSzTx/>
              <a:buFontTx/>
              <a:buNone/>
            </a:pPr>
            <a:r>
              <a:rPr sz="2000">
                <a:solidFill>
                  <a:srgbClr val="000000"/>
                </a:solidFill>
                <a:latin typeface="微软雅黑" panose="020B0503020204020204" charset="-122"/>
                <a:cs typeface="微软雅黑" panose="020B0503020204020204" charset="-122"/>
                <a:sym typeface="+mn-ea"/>
              </a:rPr>
              <a:t>以下书展目录点击可直接链接到各出版社网站平台（</a:t>
            </a:r>
            <a:r>
              <a:rPr sz="2000">
                <a:solidFill>
                  <a:srgbClr val="FF0000"/>
                </a:solidFill>
                <a:latin typeface="微软雅黑" panose="020B0503020204020204" charset="-122"/>
                <a:cs typeface="微软雅黑" panose="020B0503020204020204" charset="-122"/>
                <a:sym typeface="+mn-ea"/>
              </a:rPr>
              <a:t>请先点击</a:t>
            </a:r>
            <a:r>
              <a:rPr lang="en-US" altLang="zh-CN" sz="2000">
                <a:solidFill>
                  <a:srgbClr val="FF0000"/>
                </a:solidFill>
                <a:latin typeface="微软雅黑" panose="020B0503020204020204" charset="-122"/>
                <a:cs typeface="微软雅黑" panose="020B0503020204020204" charset="-122"/>
                <a:sym typeface="+mn-ea"/>
              </a:rPr>
              <a:t>PPT</a:t>
            </a:r>
            <a:r>
              <a:rPr sz="2000">
                <a:solidFill>
                  <a:srgbClr val="FF0000"/>
                </a:solidFill>
                <a:latin typeface="微软雅黑" panose="020B0503020204020204" charset="-122"/>
                <a:cs typeface="微软雅黑" panose="020B0503020204020204" charset="-122"/>
                <a:sym typeface="+mn-ea"/>
              </a:rPr>
              <a:t>开始再点击超链接</a:t>
            </a:r>
            <a:r>
              <a:rPr sz="2000">
                <a:solidFill>
                  <a:srgbClr val="000000"/>
                </a:solidFill>
                <a:latin typeface="微软雅黑" panose="020B0503020204020204" charset="-122"/>
                <a:cs typeface="微软雅黑" panose="020B0503020204020204" charset="-122"/>
                <a:sym typeface="+mn-ea"/>
              </a:rPr>
              <a:t>），进入平台可查看样书信息及部分样章，并可线上申请样书（每家出版社可申请</a:t>
            </a:r>
            <a:r>
              <a:rPr lang="en-US" altLang="zh-CN" sz="2000">
                <a:solidFill>
                  <a:srgbClr val="000000"/>
                </a:solidFill>
                <a:latin typeface="微软雅黑" panose="020B0503020204020204" charset="-122"/>
                <a:cs typeface="微软雅黑" panose="020B0503020204020204" charset="-122"/>
                <a:sym typeface="+mn-ea"/>
              </a:rPr>
              <a:t>1-2</a:t>
            </a:r>
            <a:r>
              <a:rPr sz="2000">
                <a:solidFill>
                  <a:srgbClr val="000000"/>
                </a:solidFill>
                <a:latin typeface="微软雅黑" panose="020B0503020204020204" charset="-122"/>
                <a:cs typeface="微软雅黑" panose="020B0503020204020204" charset="-122"/>
                <a:sym typeface="+mn-ea"/>
              </a:rPr>
              <a:t>本）。</a:t>
            </a:r>
            <a:endParaRPr sz="2000">
              <a:solidFill>
                <a:srgbClr val="000000"/>
              </a:solidFill>
              <a:latin typeface="微软雅黑" panose="020B0503020204020204" charset="-122"/>
              <a:cs typeface="微软雅黑" panose="020B0503020204020204" charset="-122"/>
              <a:sym typeface="+mn-ea"/>
            </a:endParaRPr>
          </a:p>
          <a:p>
            <a:pPr marL="0" lvl="0" indent="457200" algn="l">
              <a:lnSpc>
                <a:spcPct val="200000"/>
              </a:lnSpc>
              <a:spcBef>
                <a:spcPts val="1200"/>
              </a:spcBef>
              <a:buClrTx/>
              <a:buSzTx/>
              <a:buFontTx/>
              <a:buNone/>
            </a:pPr>
            <a:r>
              <a:rPr sz="2000">
                <a:solidFill>
                  <a:srgbClr val="000000"/>
                </a:solidFill>
                <a:latin typeface="微软雅黑" panose="020B0503020204020204" charset="-122"/>
                <a:cs typeface="微软雅黑" panose="020B0503020204020204" charset="-122"/>
                <a:sym typeface="+mn-ea"/>
              </a:rPr>
              <a:t>另，如有老师有教材编写、出版方面的问题想与相关出版社沟通，请联系学校教务处课程与教材中心，联系电话：</a:t>
            </a:r>
            <a:r>
              <a:rPr lang="en-US" altLang="zh-CN" sz="2000">
                <a:solidFill>
                  <a:srgbClr val="000000"/>
                </a:solidFill>
                <a:latin typeface="微软雅黑" panose="020B0503020204020204" charset="-122"/>
                <a:cs typeface="微软雅黑" panose="020B0503020204020204" charset="-122"/>
                <a:sym typeface="+mn-ea"/>
              </a:rPr>
              <a:t>84895881</a:t>
            </a:r>
            <a:r>
              <a:rPr sz="2000">
                <a:solidFill>
                  <a:srgbClr val="000000"/>
                </a:solidFill>
                <a:latin typeface="微软雅黑" panose="020B0503020204020204" charset="-122"/>
                <a:cs typeface="微软雅黑" panose="020B0503020204020204" charset="-122"/>
                <a:sym typeface="+mn-ea"/>
              </a:rPr>
              <a:t>（许</a:t>
            </a:r>
            <a:r>
              <a:rPr sz="2000">
                <a:solidFill>
                  <a:srgbClr val="000000"/>
                </a:solidFill>
                <a:latin typeface="微软雅黑" panose="020B0503020204020204" charset="-122"/>
                <a:cs typeface="微软雅黑" panose="020B0503020204020204" charset="-122"/>
                <a:sym typeface="+mn-ea"/>
              </a:rPr>
              <a:t>老师）。</a:t>
            </a:r>
            <a:endParaRPr lang="en-US" altLang="zh-CN" sz="2000">
              <a:solidFill>
                <a:srgbClr val="000000"/>
              </a:solidFill>
              <a:latin typeface="微软雅黑" panose="020B0503020204020204" charset="-122"/>
              <a:cs typeface="微软雅黑" panose="020B0503020204020204" charset="-122"/>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084" name="文本框 15"/>
          <p:cNvSpPr txBox="1">
            <a:spLocks noChangeArrowheads="1"/>
          </p:cNvSpPr>
          <p:nvPr>
            <p:custDataLst>
              <p:tags r:id="rId1"/>
            </p:custDataLst>
          </p:nvPr>
        </p:nvSpPr>
        <p:spPr bwMode="auto">
          <a:xfrm>
            <a:off x="2133452" y="1675419"/>
            <a:ext cx="459740" cy="12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1800" b="1" dirty="0">
                <a:solidFill>
                  <a:schemeClr val="bg2">
                    <a:lumMod val="75000"/>
                  </a:schemeClr>
                </a:solidFill>
                <a:latin typeface="微软雅黑" panose="020B0503020204020204" charset="-122"/>
                <a:ea typeface="微软雅黑" panose="020B0503020204020204" charset="-122"/>
              </a:rPr>
              <a:t>Contents</a:t>
            </a:r>
            <a:endParaRPr lang="en-US" altLang="zh-CN" sz="1800" b="1" dirty="0">
              <a:solidFill>
                <a:schemeClr val="bg2">
                  <a:lumMod val="75000"/>
                </a:schemeClr>
              </a:solidFill>
              <a:latin typeface="微软雅黑" panose="020B0503020204020204" charset="-122"/>
              <a:ea typeface="微软雅黑" panose="020B0503020204020204" charset="-122"/>
            </a:endParaRPr>
          </a:p>
        </p:txBody>
      </p:sp>
      <p:sp>
        <p:nvSpPr>
          <p:cNvPr id="17" name="矩形 16"/>
          <p:cNvSpPr/>
          <p:nvPr>
            <p:custDataLst>
              <p:tags r:id="rId2"/>
            </p:custDataLst>
          </p:nvPr>
        </p:nvSpPr>
        <p:spPr>
          <a:xfrm>
            <a:off x="1415890" y="1361891"/>
            <a:ext cx="871538" cy="13225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rgbClr val="44969A"/>
                </a:solidFill>
                <a:latin typeface="微软雅黑" panose="020B0503020204020204" charset="-122"/>
                <a:ea typeface="微软雅黑" panose="020B0503020204020204" charset="-122"/>
              </a:rPr>
              <a:t>目录</a:t>
            </a:r>
            <a:endParaRPr lang="zh-CN" altLang="en-US" sz="3600" b="1" dirty="0">
              <a:solidFill>
                <a:srgbClr val="44969A"/>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8375" flipV="1">
            <a:off x="724570" y="358030"/>
            <a:ext cx="1183492" cy="3757118"/>
          </a:xfrm>
          <a:prstGeom prst="rect">
            <a:avLst/>
          </a:prstGeom>
        </p:spPr>
      </p:pic>
      <p:sp>
        <p:nvSpPr>
          <p:cNvPr id="19" name="椭圆 7"/>
          <p:cNvSpPr>
            <a:spLocks noChangeArrowheads="1"/>
          </p:cNvSpPr>
          <p:nvPr>
            <p:custDataLst>
              <p:tags r:id="rId4"/>
            </p:custDataLst>
          </p:nvPr>
        </p:nvSpPr>
        <p:spPr bwMode="auto">
          <a:xfrm>
            <a:off x="4295870" y="763825"/>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a:solidFill>
                  <a:srgbClr val="FFFFFF"/>
                </a:solidFill>
                <a:latin typeface="Impact" panose="020B0806030902050204" pitchFamily="34" charset="0"/>
              </a:rPr>
              <a:t>0</a:t>
            </a:r>
            <a:r>
              <a:rPr lang="en-US" sz="1500" b="1">
                <a:solidFill>
                  <a:srgbClr val="FFFFFF"/>
                </a:solidFill>
                <a:latin typeface="Impact" panose="020B0806030902050204" pitchFamily="34" charset="0"/>
              </a:rPr>
              <a:t>1</a:t>
            </a:r>
            <a:endParaRPr lang="en-US" altLang="en-US" sz="1500" b="1">
              <a:solidFill>
                <a:srgbClr val="FFFFFF"/>
              </a:solidFill>
              <a:latin typeface="Impact" panose="020B0806030902050204" pitchFamily="34" charset="0"/>
            </a:endParaRPr>
          </a:p>
        </p:txBody>
      </p:sp>
      <p:sp>
        <p:nvSpPr>
          <p:cNvPr id="20" name="椭圆 11"/>
          <p:cNvSpPr>
            <a:spLocks noChangeArrowheads="1"/>
          </p:cNvSpPr>
          <p:nvPr>
            <p:custDataLst>
              <p:tags r:id="rId5"/>
            </p:custDataLst>
          </p:nvPr>
        </p:nvSpPr>
        <p:spPr bwMode="auto">
          <a:xfrm>
            <a:off x="4271645" y="1339850"/>
            <a:ext cx="432435" cy="45021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a:solidFill>
                  <a:srgbClr val="FFFFFF"/>
                </a:solidFill>
                <a:latin typeface="Impact" panose="020B0806030902050204" pitchFamily="34" charset="0"/>
              </a:rPr>
              <a:t>02</a:t>
            </a:r>
            <a:endParaRPr lang="zh-CN" altLang="en-US" sz="1500">
              <a:solidFill>
                <a:srgbClr val="FFFFFF"/>
              </a:solidFill>
              <a:latin typeface="Impact" panose="020B0806030902050204" pitchFamily="34" charset="0"/>
            </a:endParaRPr>
          </a:p>
        </p:txBody>
      </p:sp>
      <p:sp>
        <p:nvSpPr>
          <p:cNvPr id="21" name="椭圆 12"/>
          <p:cNvSpPr>
            <a:spLocks noChangeArrowheads="1"/>
          </p:cNvSpPr>
          <p:nvPr>
            <p:custDataLst>
              <p:tags r:id="rId6"/>
            </p:custDataLst>
          </p:nvPr>
        </p:nvSpPr>
        <p:spPr bwMode="auto">
          <a:xfrm>
            <a:off x="4272375" y="1951990"/>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a:solidFill>
                  <a:srgbClr val="FFFFFF"/>
                </a:solidFill>
                <a:latin typeface="Impact" panose="020B0806030902050204" pitchFamily="34" charset="0"/>
              </a:rPr>
              <a:t>03</a:t>
            </a:r>
            <a:endParaRPr lang="zh-CN" altLang="en-US" sz="1500">
              <a:solidFill>
                <a:srgbClr val="FFFFFF"/>
              </a:solidFill>
              <a:latin typeface="Impact" panose="020B0806030902050204" pitchFamily="34" charset="0"/>
            </a:endParaRPr>
          </a:p>
        </p:txBody>
      </p:sp>
      <p:sp>
        <p:nvSpPr>
          <p:cNvPr id="22" name="椭圆 13"/>
          <p:cNvSpPr>
            <a:spLocks noChangeArrowheads="1"/>
          </p:cNvSpPr>
          <p:nvPr>
            <p:custDataLst>
              <p:tags r:id="rId7"/>
            </p:custDataLst>
          </p:nvPr>
        </p:nvSpPr>
        <p:spPr bwMode="auto">
          <a:xfrm>
            <a:off x="4276185" y="2492136"/>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04</a:t>
            </a:r>
            <a:endParaRPr lang="zh-CN" altLang="en-US" sz="1500" dirty="0">
              <a:solidFill>
                <a:srgbClr val="FFFFFF"/>
              </a:solidFill>
              <a:latin typeface="Impact" panose="020B0806030902050204" pitchFamily="34" charset="0"/>
            </a:endParaRPr>
          </a:p>
        </p:txBody>
      </p:sp>
      <p:sp>
        <p:nvSpPr>
          <p:cNvPr id="23" name="文本框 19">
            <a:hlinkClick r:id="rId8" action="ppaction://hlinkfile"/>
          </p:cNvPr>
          <p:cNvSpPr txBox="1">
            <a:spLocks noChangeArrowheads="1"/>
          </p:cNvSpPr>
          <p:nvPr>
            <p:custDataLst>
              <p:tags r:id="rId9"/>
            </p:custDataLst>
          </p:nvPr>
        </p:nvSpPr>
        <p:spPr bwMode="auto">
          <a:xfrm>
            <a:off x="4871438" y="834945"/>
            <a:ext cx="2953941"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defRPr/>
            </a:pP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8" action="ppaction://hlinkfile"/>
              </a:rPr>
              <a:t>高等教育出版社</a:t>
            </a:r>
            <a:endParaRPr lang="zh-CN" altLang="en-US" sz="1500" dirty="0">
              <a:latin typeface="+mn-lt"/>
              <a:ea typeface="+mn-ea"/>
            </a:endParaRPr>
          </a:p>
        </p:txBody>
      </p:sp>
      <p:sp>
        <p:nvSpPr>
          <p:cNvPr id="24" name="文本框 20"/>
          <p:cNvSpPr txBox="1">
            <a:spLocks noChangeArrowheads="1"/>
          </p:cNvSpPr>
          <p:nvPr>
            <p:custDataLst>
              <p:tags r:id="rId10"/>
            </p:custDataLst>
          </p:nvPr>
        </p:nvSpPr>
        <p:spPr bwMode="auto">
          <a:xfrm>
            <a:off x="4889218" y="1385491"/>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11"/>
              </a:rPr>
              <a:t>机械工业出版社</a:t>
            </a:r>
            <a:endParaRPr lang="zh-CN" altLang="en-US" sz="1500" dirty="0">
              <a:latin typeface="+mn-lt"/>
              <a:ea typeface="+mn-ea"/>
            </a:endParaRPr>
          </a:p>
        </p:txBody>
      </p:sp>
      <p:sp>
        <p:nvSpPr>
          <p:cNvPr id="25" name="文本框 21"/>
          <p:cNvSpPr txBox="1">
            <a:spLocks noChangeArrowheads="1"/>
          </p:cNvSpPr>
          <p:nvPr>
            <p:custDataLst>
              <p:tags r:id="rId12"/>
            </p:custDataLst>
          </p:nvPr>
        </p:nvSpPr>
        <p:spPr bwMode="auto">
          <a:xfrm>
            <a:off x="4856198" y="5258435"/>
            <a:ext cx="2953941"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13"/>
              </a:rPr>
              <a:t>人民交通出版社</a:t>
            </a:r>
            <a:endParaRPr lang="zh-CN" altLang="en-US" sz="1500" dirty="0">
              <a:latin typeface="+mn-lt"/>
              <a:ea typeface="+mn-ea"/>
            </a:endParaRPr>
          </a:p>
        </p:txBody>
      </p:sp>
      <p:sp>
        <p:nvSpPr>
          <p:cNvPr id="26" name="文本框 22"/>
          <p:cNvSpPr txBox="1">
            <a:spLocks noChangeArrowheads="1"/>
          </p:cNvSpPr>
          <p:nvPr>
            <p:custDataLst>
              <p:tags r:id="rId14"/>
            </p:custDataLst>
          </p:nvPr>
        </p:nvSpPr>
        <p:spPr bwMode="auto">
          <a:xfrm>
            <a:off x="4888865" y="2492375"/>
            <a:ext cx="171767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15" action="ppaction://hlinkfile"/>
              </a:rPr>
              <a:t>人民邮电出版社</a:t>
            </a:r>
            <a:endParaRPr lang="zh-CN" altLang="en-US" sz="1500" dirty="0">
              <a:latin typeface="+mn-lt"/>
              <a:ea typeface="+mn-ea"/>
            </a:endParaRPr>
          </a:p>
        </p:txBody>
      </p:sp>
      <p:sp>
        <p:nvSpPr>
          <p:cNvPr id="27" name="椭圆 13"/>
          <p:cNvSpPr>
            <a:spLocks noChangeArrowheads="1"/>
          </p:cNvSpPr>
          <p:nvPr>
            <p:custDataLst>
              <p:tags r:id="rId16"/>
            </p:custDataLst>
          </p:nvPr>
        </p:nvSpPr>
        <p:spPr bwMode="auto">
          <a:xfrm>
            <a:off x="4295870" y="3032204"/>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05</a:t>
            </a:r>
            <a:endParaRPr lang="zh-CN" altLang="en-US" sz="1500" dirty="0">
              <a:solidFill>
                <a:srgbClr val="FFFFFF"/>
              </a:solidFill>
              <a:latin typeface="Impact" panose="020B0806030902050204" pitchFamily="34" charset="0"/>
            </a:endParaRPr>
          </a:p>
        </p:txBody>
      </p:sp>
      <p:sp>
        <p:nvSpPr>
          <p:cNvPr id="28" name="文本框 22"/>
          <p:cNvSpPr txBox="1">
            <a:spLocks noChangeArrowheads="1"/>
          </p:cNvSpPr>
          <p:nvPr>
            <p:custDataLst>
              <p:tags r:id="rId17"/>
            </p:custDataLst>
          </p:nvPr>
        </p:nvSpPr>
        <p:spPr bwMode="auto">
          <a:xfrm>
            <a:off x="7713698" y="81756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18" action="ppaction://hlinkfile"/>
              </a:rPr>
              <a:t>西安电子科技出版社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sz="1500" dirty="0">
              <a:latin typeface="+mn-lt"/>
              <a:ea typeface="+mn-ea"/>
            </a:endParaRPr>
          </a:p>
        </p:txBody>
      </p:sp>
      <p:sp>
        <p:nvSpPr>
          <p:cNvPr id="3" name="椭圆 13"/>
          <p:cNvSpPr>
            <a:spLocks noChangeArrowheads="1"/>
          </p:cNvSpPr>
          <p:nvPr>
            <p:custDataLst>
              <p:tags r:id="rId19"/>
            </p:custDataLst>
          </p:nvPr>
        </p:nvSpPr>
        <p:spPr bwMode="auto">
          <a:xfrm>
            <a:off x="4289520" y="4184094"/>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07</a:t>
            </a:r>
            <a:endParaRPr lang="zh-CN" altLang="en-US" sz="1500" dirty="0">
              <a:solidFill>
                <a:srgbClr val="FFFFFF"/>
              </a:solidFill>
              <a:latin typeface="Impact" panose="020B0806030902050204" pitchFamily="34" charset="0"/>
            </a:endParaRPr>
          </a:p>
        </p:txBody>
      </p:sp>
      <p:sp>
        <p:nvSpPr>
          <p:cNvPr id="4" name="椭圆 13"/>
          <p:cNvSpPr>
            <a:spLocks noChangeArrowheads="1"/>
          </p:cNvSpPr>
          <p:nvPr>
            <p:custDataLst>
              <p:tags r:id="rId20"/>
            </p:custDataLst>
          </p:nvPr>
        </p:nvSpPr>
        <p:spPr bwMode="auto">
          <a:xfrm>
            <a:off x="4295870" y="3608149"/>
            <a:ext cx="432197" cy="432197"/>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06</a:t>
            </a:r>
            <a:endParaRPr lang="zh-CN" altLang="en-US" sz="1500" dirty="0">
              <a:solidFill>
                <a:srgbClr val="FFFFFF"/>
              </a:solidFill>
              <a:latin typeface="Impact" panose="020B0806030902050204" pitchFamily="34" charset="0"/>
            </a:endParaRPr>
          </a:p>
        </p:txBody>
      </p:sp>
      <p:sp>
        <p:nvSpPr>
          <p:cNvPr id="5" name="椭圆 13"/>
          <p:cNvSpPr>
            <a:spLocks noChangeArrowheads="1"/>
          </p:cNvSpPr>
          <p:nvPr>
            <p:custDataLst>
              <p:tags r:id="rId21"/>
            </p:custDataLst>
          </p:nvPr>
        </p:nvSpPr>
        <p:spPr bwMode="auto">
          <a:xfrm>
            <a:off x="4295140" y="475361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08</a:t>
            </a:r>
            <a:endParaRPr lang="zh-CN" altLang="en-US" sz="1500" dirty="0">
              <a:solidFill>
                <a:srgbClr val="FFFFFF"/>
              </a:solidFill>
              <a:latin typeface="Impact" panose="020B0806030902050204" pitchFamily="34" charset="0"/>
            </a:endParaRPr>
          </a:p>
        </p:txBody>
      </p:sp>
      <p:sp>
        <p:nvSpPr>
          <p:cNvPr id="8" name="文本框 22"/>
          <p:cNvSpPr txBox="1">
            <a:spLocks noChangeArrowheads="1"/>
          </p:cNvSpPr>
          <p:nvPr>
            <p:custDataLst>
              <p:tags r:id="rId22"/>
            </p:custDataLst>
          </p:nvPr>
        </p:nvSpPr>
        <p:spPr bwMode="auto">
          <a:xfrm>
            <a:off x="4871720" y="3644265"/>
            <a:ext cx="194881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23" action="ppaction://hlinkfile"/>
              </a:rPr>
              <a:t>北京大学出版社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sz="1500" dirty="0">
              <a:latin typeface="+mn-lt"/>
              <a:ea typeface="+mn-ea"/>
            </a:endParaRPr>
          </a:p>
        </p:txBody>
      </p:sp>
      <p:sp>
        <p:nvSpPr>
          <p:cNvPr id="9" name="文本框 22"/>
          <p:cNvSpPr txBox="1">
            <a:spLocks noChangeArrowheads="1"/>
          </p:cNvSpPr>
          <p:nvPr>
            <p:custDataLst>
              <p:tags r:id="rId24"/>
            </p:custDataLst>
          </p:nvPr>
        </p:nvSpPr>
        <p:spPr bwMode="auto">
          <a:xfrm>
            <a:off x="4871438" y="4167188"/>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25" action="ppaction://hlinkfile"/>
              </a:rPr>
              <a:t>清华大学出版社</a:t>
            </a:r>
            <a:endParaRPr lang="zh-CN" altLang="en-US" sz="1500" dirty="0">
              <a:latin typeface="+mn-lt"/>
              <a:ea typeface="+mn-ea"/>
            </a:endParaRPr>
          </a:p>
        </p:txBody>
      </p:sp>
      <p:sp>
        <p:nvSpPr>
          <p:cNvPr id="11" name="文本框 22"/>
          <p:cNvSpPr txBox="1">
            <a:spLocks noChangeArrowheads="1"/>
          </p:cNvSpPr>
          <p:nvPr>
            <p:custDataLst>
              <p:tags r:id="rId26"/>
            </p:custDataLst>
          </p:nvPr>
        </p:nvSpPr>
        <p:spPr bwMode="auto">
          <a:xfrm>
            <a:off x="4872355" y="1943100"/>
            <a:ext cx="215709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27" action="ppaction://hlinkfile"/>
              </a:rPr>
              <a:t>化学工业出版社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endParaRPr lang="zh-CN" altLang="en-US" sz="150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10" name="椭圆 13"/>
          <p:cNvSpPr>
            <a:spLocks noChangeArrowheads="1"/>
          </p:cNvSpPr>
          <p:nvPr>
            <p:custDataLst>
              <p:tags r:id="rId28"/>
            </p:custDataLst>
          </p:nvPr>
        </p:nvSpPr>
        <p:spPr bwMode="auto">
          <a:xfrm>
            <a:off x="4277360" y="5258435"/>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09</a:t>
            </a:r>
            <a:endParaRPr lang="zh-CN" altLang="en-US" sz="1500" dirty="0">
              <a:solidFill>
                <a:srgbClr val="FFFFFF"/>
              </a:solidFill>
              <a:latin typeface="Impact" panose="020B0806030902050204" pitchFamily="34" charset="0"/>
            </a:endParaRPr>
          </a:p>
        </p:txBody>
      </p:sp>
      <p:sp>
        <p:nvSpPr>
          <p:cNvPr id="13" name="文本框 22"/>
          <p:cNvSpPr txBox="1">
            <a:spLocks noChangeArrowheads="1"/>
          </p:cNvSpPr>
          <p:nvPr>
            <p:custDataLst>
              <p:tags r:id="rId29"/>
            </p:custDataLst>
          </p:nvPr>
        </p:nvSpPr>
        <p:spPr bwMode="auto">
          <a:xfrm>
            <a:off x="4841875" y="4759325"/>
            <a:ext cx="2967990"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30"/>
              </a:rPr>
              <a:t>中国人民大学出版社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31" action="ppaction://hlinkfile"/>
              </a:rPr>
              <a:t> </a:t>
            </a:r>
            <a:endParaRPr lang="zh-CN" altLang="en-US" sz="1500" dirty="0">
              <a:latin typeface="+mn-lt"/>
              <a:ea typeface="+mn-ea"/>
            </a:endParaRPr>
          </a:p>
        </p:txBody>
      </p:sp>
      <p:sp>
        <p:nvSpPr>
          <p:cNvPr id="14" name="椭圆 13"/>
          <p:cNvSpPr>
            <a:spLocks noChangeArrowheads="1"/>
          </p:cNvSpPr>
          <p:nvPr>
            <p:custDataLst>
              <p:tags r:id="rId32"/>
            </p:custDataLst>
          </p:nvPr>
        </p:nvSpPr>
        <p:spPr bwMode="auto">
          <a:xfrm>
            <a:off x="7247890" y="76835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10</a:t>
            </a:r>
            <a:endParaRPr lang="zh-CN" altLang="en-US" sz="1500" dirty="0">
              <a:solidFill>
                <a:srgbClr val="FFFFFF"/>
              </a:solidFill>
              <a:latin typeface="Impact" panose="020B0806030902050204" pitchFamily="34" charset="0"/>
            </a:endParaRPr>
          </a:p>
        </p:txBody>
      </p:sp>
      <p:sp>
        <p:nvSpPr>
          <p:cNvPr id="16" name="文本框 22"/>
          <p:cNvSpPr txBox="1">
            <a:spLocks noChangeArrowheads="1"/>
          </p:cNvSpPr>
          <p:nvPr>
            <p:custDataLst>
              <p:tags r:id="rId33"/>
            </p:custDataLst>
          </p:nvPr>
        </p:nvSpPr>
        <p:spPr bwMode="auto">
          <a:xfrm>
            <a:off x="4856480" y="3101975"/>
            <a:ext cx="1882775"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rPr>
              <a:t> </a:t>
            </a:r>
            <a:r>
              <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34" action="ppaction://hlinkfile"/>
              </a:rPr>
              <a:t>电子工业出版社</a:t>
            </a:r>
            <a:endParaRPr lang="zh-CN" altLang="en-US" sz="1500" dirty="0">
              <a:solidFill>
                <a:schemeClr val="dk1"/>
              </a:solidFill>
              <a:latin typeface="微软雅黑" panose="020B0503020204020204" charset="-122"/>
              <a:ea typeface="微软雅黑" panose="020B0503020204020204" charset="-122"/>
              <a:cs typeface="微软雅黑" panose="020B0503020204020204" charset="-122"/>
              <a:sym typeface="+mn-ea"/>
              <a:hlinkClick r:id="rId31" action="ppaction://hlinkfile"/>
            </a:endParaRPr>
          </a:p>
        </p:txBody>
      </p:sp>
      <p:sp>
        <p:nvSpPr>
          <p:cNvPr id="30" name="椭圆 29"/>
          <p:cNvSpPr>
            <a:spLocks noChangeArrowheads="1"/>
          </p:cNvSpPr>
          <p:nvPr>
            <p:custDataLst>
              <p:tags r:id="rId35"/>
            </p:custDataLst>
          </p:nvPr>
        </p:nvSpPr>
        <p:spPr bwMode="auto">
          <a:xfrm>
            <a:off x="7247890" y="1934845"/>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12</a:t>
            </a:r>
            <a:endParaRPr lang="zh-CN" altLang="en-US" sz="1500" dirty="0">
              <a:solidFill>
                <a:srgbClr val="FFFFFF"/>
              </a:solidFill>
              <a:latin typeface="Impact" panose="020B0806030902050204" pitchFamily="34" charset="0"/>
            </a:endParaRPr>
          </a:p>
        </p:txBody>
      </p:sp>
      <p:sp>
        <p:nvSpPr>
          <p:cNvPr id="32" name="文本框 22"/>
          <p:cNvSpPr txBox="1">
            <a:spLocks noChangeArrowheads="1"/>
          </p:cNvSpPr>
          <p:nvPr>
            <p:custDataLst>
              <p:tags r:id="rId36"/>
            </p:custDataLst>
          </p:nvPr>
        </p:nvSpPr>
        <p:spPr bwMode="auto">
          <a:xfrm>
            <a:off x="7751163" y="1987868"/>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37"/>
              </a:rPr>
              <a:t>东北财经大学出版社</a:t>
            </a:r>
            <a:endParaRPr lang="zh-CN" altLang="en-US" sz="1500">
              <a:solidFill>
                <a:schemeClr val="dk1"/>
              </a:solidFill>
              <a:latin typeface="微软雅黑" panose="020B0503020204020204" charset="-122"/>
              <a:ea typeface="微软雅黑" panose="020B0503020204020204" charset="-122"/>
              <a:cs typeface="微软雅黑" panose="020B0503020204020204" charset="-122"/>
              <a:sym typeface="+mn-ea"/>
              <a:hlinkClick r:id="rId37"/>
            </a:endParaRPr>
          </a:p>
        </p:txBody>
      </p:sp>
      <p:sp>
        <p:nvSpPr>
          <p:cNvPr id="33" name="椭圆 32"/>
          <p:cNvSpPr>
            <a:spLocks noChangeArrowheads="1"/>
          </p:cNvSpPr>
          <p:nvPr>
            <p:custDataLst>
              <p:tags r:id="rId38"/>
            </p:custDataLst>
          </p:nvPr>
        </p:nvSpPr>
        <p:spPr bwMode="auto">
          <a:xfrm>
            <a:off x="7256780" y="324358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13</a:t>
            </a:r>
            <a:endParaRPr lang="zh-CN" altLang="en-US" sz="1500" dirty="0">
              <a:solidFill>
                <a:srgbClr val="FFFFFF"/>
              </a:solidFill>
              <a:latin typeface="Impact" panose="020B0806030902050204" pitchFamily="34" charset="0"/>
            </a:endParaRPr>
          </a:p>
        </p:txBody>
      </p:sp>
      <p:sp>
        <p:nvSpPr>
          <p:cNvPr id="7" name="椭圆 6"/>
          <p:cNvSpPr>
            <a:spLocks noChangeArrowheads="1"/>
          </p:cNvSpPr>
          <p:nvPr>
            <p:custDataLst>
              <p:tags r:id="rId39"/>
            </p:custDataLst>
          </p:nvPr>
        </p:nvSpPr>
        <p:spPr bwMode="auto">
          <a:xfrm>
            <a:off x="7247890" y="1340485"/>
            <a:ext cx="421640" cy="435610"/>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11</a:t>
            </a:r>
            <a:endParaRPr lang="zh-CN" altLang="en-US" sz="1500" dirty="0">
              <a:solidFill>
                <a:srgbClr val="FFFFFF"/>
              </a:solidFill>
              <a:latin typeface="Impact" panose="020B0806030902050204" pitchFamily="34" charset="0"/>
            </a:endParaRPr>
          </a:p>
        </p:txBody>
      </p:sp>
      <p:sp>
        <p:nvSpPr>
          <p:cNvPr id="35" name="文本框 22"/>
          <p:cNvSpPr txBox="1">
            <a:spLocks noChangeArrowheads="1"/>
          </p:cNvSpPr>
          <p:nvPr>
            <p:custDataLst>
              <p:tags r:id="rId40"/>
            </p:custDataLst>
          </p:nvPr>
        </p:nvSpPr>
        <p:spPr bwMode="auto">
          <a:xfrm>
            <a:off x="7713698" y="141192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41"/>
              </a:rPr>
              <a:t>中国轻工业出版社</a:t>
            </a:r>
            <a:endParaRPr lang="zh-CN" sz="1500" dirty="0">
              <a:latin typeface="+mn-lt"/>
              <a:ea typeface="+mn-ea"/>
            </a:endParaRPr>
          </a:p>
        </p:txBody>
      </p:sp>
      <p:sp>
        <p:nvSpPr>
          <p:cNvPr id="18" name="文本框 22"/>
          <p:cNvSpPr txBox="1">
            <a:spLocks noChangeArrowheads="1"/>
          </p:cNvSpPr>
          <p:nvPr>
            <p:custDataLst>
              <p:tags r:id="rId42"/>
            </p:custDataLst>
          </p:nvPr>
        </p:nvSpPr>
        <p:spPr bwMode="auto">
          <a:xfrm>
            <a:off x="7751798" y="324453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dirty="0">
                <a:latin typeface="+mn-lt"/>
                <a:ea typeface="+mn-ea"/>
                <a:hlinkClick r:id="rId43" action="ppaction://hlinkfile"/>
              </a:rPr>
              <a:t>北京航空航天大学出版社</a:t>
            </a:r>
            <a:endParaRPr lang="zh-CN" sz="1500" dirty="0">
              <a:latin typeface="+mn-lt"/>
              <a:ea typeface="+mn-ea"/>
            </a:endParaRPr>
          </a:p>
        </p:txBody>
      </p:sp>
      <p:sp>
        <p:nvSpPr>
          <p:cNvPr id="38" name="文本框 37"/>
          <p:cNvSpPr txBox="1"/>
          <p:nvPr/>
        </p:nvSpPr>
        <p:spPr>
          <a:xfrm>
            <a:off x="7594600" y="2439035"/>
            <a:ext cx="2056130" cy="583565"/>
          </a:xfrm>
          <a:prstGeom prst="rect">
            <a:avLst/>
          </a:prstGeom>
          <a:noFill/>
        </p:spPr>
        <p:txBody>
          <a:bodyPr wrap="square" rtlCol="0">
            <a:spAutoFit/>
          </a:bodyPr>
          <a:p>
            <a:pPr algn="ctr"/>
            <a:r>
              <a:rPr lang="zh-CN" altLang="en-US" sz="1600">
                <a:latin typeface="黑体" panose="02010609060101010101" charset="-122"/>
                <a:ea typeface="黑体" panose="02010609060101010101" charset="-122"/>
              </a:rPr>
              <a:t>（需注册、人工审核后申请样书）</a:t>
            </a:r>
            <a:endParaRPr lang="zh-CN" altLang="en-US" sz="1600">
              <a:latin typeface="黑体" panose="02010609060101010101" charset="-122"/>
              <a:ea typeface="黑体" panose="02010609060101010101" charset="-122"/>
            </a:endParaRPr>
          </a:p>
        </p:txBody>
      </p:sp>
    </p:spTree>
    <p:custDataLst>
      <p:tags r:id="rId44"/>
    </p:custData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par>
    </p:tnLst>
    <p:bldLst>
      <p:bldP spid="3084" grpId="0"/>
      <p:bldP spid="17" grpId="0" bldLvl="0" animBg="1"/>
      <p:bldP spid="19" grpId="0" bldLvl="0" animBg="1"/>
      <p:bldP spid="20" grpId="0" bldLvl="0" animBg="1"/>
      <p:bldP spid="21" grpId="0" bldLvl="0" animBg="1"/>
      <p:bldP spid="22" grpId="0" bldLvl="0" animBg="1"/>
      <p:bldP spid="23" grpId="0"/>
      <p:bldP spid="24" grpId="0"/>
      <p:bldP spid="25" grpId="0"/>
      <p:bldP spid="26" grpId="0"/>
      <p:bldP spid="27" grpId="0" bldLvl="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084" name="文本框 15"/>
          <p:cNvSpPr txBox="1">
            <a:spLocks noChangeArrowheads="1"/>
          </p:cNvSpPr>
          <p:nvPr>
            <p:custDataLst>
              <p:tags r:id="rId1"/>
            </p:custDataLst>
          </p:nvPr>
        </p:nvSpPr>
        <p:spPr bwMode="auto">
          <a:xfrm>
            <a:off x="1635612" y="1492539"/>
            <a:ext cx="459740" cy="12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1800" b="1" dirty="0">
                <a:solidFill>
                  <a:schemeClr val="bg2">
                    <a:lumMod val="75000"/>
                  </a:schemeClr>
                </a:solidFill>
                <a:latin typeface="微软雅黑" panose="020B0503020204020204" charset="-122"/>
                <a:ea typeface="微软雅黑" panose="020B0503020204020204" charset="-122"/>
              </a:rPr>
              <a:t>Contents</a:t>
            </a:r>
            <a:endParaRPr lang="en-US" altLang="zh-CN" sz="1800" b="1" dirty="0">
              <a:solidFill>
                <a:schemeClr val="bg2">
                  <a:lumMod val="75000"/>
                </a:schemeClr>
              </a:solidFill>
              <a:latin typeface="微软雅黑" panose="020B0503020204020204" charset="-122"/>
              <a:ea typeface="微软雅黑" panose="020B0503020204020204" charset="-122"/>
            </a:endParaRPr>
          </a:p>
        </p:txBody>
      </p:sp>
      <p:sp>
        <p:nvSpPr>
          <p:cNvPr id="17" name="矩形 16"/>
          <p:cNvSpPr/>
          <p:nvPr>
            <p:custDataLst>
              <p:tags r:id="rId2"/>
            </p:custDataLst>
          </p:nvPr>
        </p:nvSpPr>
        <p:spPr>
          <a:xfrm>
            <a:off x="918050" y="1179011"/>
            <a:ext cx="871538" cy="13225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rgbClr val="44969A"/>
                </a:solidFill>
                <a:latin typeface="微软雅黑" panose="020B0503020204020204" charset="-122"/>
                <a:ea typeface="微软雅黑" panose="020B0503020204020204" charset="-122"/>
              </a:rPr>
              <a:t>目录</a:t>
            </a:r>
            <a:endParaRPr lang="zh-CN" altLang="en-US" sz="3600" b="1" dirty="0">
              <a:solidFill>
                <a:srgbClr val="44969A"/>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8375" flipV="1">
            <a:off x="226730" y="175150"/>
            <a:ext cx="1183492" cy="3757118"/>
          </a:xfrm>
          <a:prstGeom prst="rect">
            <a:avLst/>
          </a:prstGeom>
        </p:spPr>
      </p:pic>
      <p:sp>
        <p:nvSpPr>
          <p:cNvPr id="29" name="椭圆 28"/>
          <p:cNvSpPr>
            <a:spLocks noChangeArrowheads="1"/>
          </p:cNvSpPr>
          <p:nvPr>
            <p:custDataLst>
              <p:tags r:id="rId4"/>
            </p:custDataLst>
          </p:nvPr>
        </p:nvSpPr>
        <p:spPr bwMode="auto">
          <a:xfrm>
            <a:off x="2065655" y="979805"/>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14</a:t>
            </a:r>
            <a:endParaRPr lang="zh-CN" altLang="en-US" sz="1500" dirty="0">
              <a:solidFill>
                <a:srgbClr val="FFFFFF"/>
              </a:solidFill>
              <a:latin typeface="Impact" panose="020B0806030902050204" pitchFamily="34" charset="0"/>
            </a:endParaRPr>
          </a:p>
        </p:txBody>
      </p:sp>
      <p:sp>
        <p:nvSpPr>
          <p:cNvPr id="37" name="文本框 36"/>
          <p:cNvSpPr txBox="1"/>
          <p:nvPr/>
        </p:nvSpPr>
        <p:spPr>
          <a:xfrm>
            <a:off x="2200275" y="1513205"/>
            <a:ext cx="4829810" cy="922020"/>
          </a:xfrm>
          <a:prstGeom prst="rect">
            <a:avLst/>
          </a:prstGeom>
          <a:noFill/>
        </p:spPr>
        <p:txBody>
          <a:bodyPr wrap="square" rtlCol="0" anchor="t">
            <a:spAutoFit/>
          </a:bodyPr>
          <a:p>
            <a:pPr lvl="0" algn="l">
              <a:lnSpc>
                <a:spcPct val="150000"/>
              </a:lnSpc>
              <a:spcBef>
                <a:spcPts val="1200"/>
              </a:spcBef>
              <a:buClrTx/>
              <a:buSzTx/>
              <a:buFontTx/>
              <a:buNone/>
            </a:pP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请微信搜索关注</a:t>
            </a:r>
            <a:r>
              <a:rPr lang="en-US" altLang="zh-CN"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科学</a:t>
            </a:r>
            <a:r>
              <a:rPr lang="en-US" altLang="zh-CN"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EDU“</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公众号</a:t>
            </a:r>
            <a:r>
              <a:rPr lang="en-US" altLang="zh-CN"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点击教学服务</a:t>
            </a:r>
            <a:r>
              <a:rPr lang="en-US" altLang="zh-CN" sz="1800" spc="150">
                <a:solidFill>
                  <a:srgbClr val="000000"/>
                </a:solidFill>
                <a:uFillTx/>
                <a:ea typeface="微软雅黑" panose="020B0503020204020204" charset="-122"/>
                <a:cs typeface="Arial" panose="020B0604020202020204" pitchFamily="34" charset="0"/>
                <a:sym typeface="+mn-ea"/>
              </a:rPr>
              <a:t>→</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样书申请及</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查询</a:t>
            </a:r>
            <a:endPar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2" name="文本框 22"/>
          <p:cNvSpPr txBox="1">
            <a:spLocks noChangeArrowheads="1"/>
          </p:cNvSpPr>
          <p:nvPr>
            <p:custDataLst>
              <p:tags r:id="rId5"/>
            </p:custDataLst>
          </p:nvPr>
        </p:nvSpPr>
        <p:spPr bwMode="auto">
          <a:xfrm>
            <a:off x="2567305" y="981075"/>
            <a:ext cx="2967990" cy="43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altLang="en-US" sz="2000">
                <a:solidFill>
                  <a:schemeClr val="dk1"/>
                </a:solidFill>
                <a:latin typeface="微软雅黑" panose="020B0503020204020204" charset="-122"/>
                <a:ea typeface="微软雅黑" panose="020B0503020204020204" charset="-122"/>
                <a:cs typeface="微软雅黑" panose="020B0503020204020204" charset="-122"/>
                <a:sym typeface="+mn-ea"/>
                <a:hlinkClick r:id="rId6" action="ppaction://hlinkfile"/>
              </a:rPr>
              <a:t>科学出版社</a:t>
            </a:r>
            <a:r>
              <a:rPr lang="en-US" alt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6" action="ppaction://hlinkfile"/>
              </a:rPr>
              <a:t> </a:t>
            </a:r>
            <a:endParaRPr lang="zh-CN" altLang="en-US" sz="1500" dirty="0">
              <a:latin typeface="+mn-lt"/>
              <a:ea typeface="+mn-ea"/>
            </a:endParaRPr>
          </a:p>
        </p:txBody>
      </p:sp>
      <p:pic>
        <p:nvPicPr>
          <p:cNvPr id="5" name="图片 4"/>
          <p:cNvPicPr>
            <a:picLocks noChangeAspect="1"/>
          </p:cNvPicPr>
          <p:nvPr/>
        </p:nvPicPr>
        <p:blipFill>
          <a:blip r:embed="rId7"/>
          <a:srcRect t="5325" b="4372"/>
          <a:stretch>
            <a:fillRect/>
          </a:stretch>
        </p:blipFill>
        <p:spPr>
          <a:xfrm>
            <a:off x="2280920" y="2708910"/>
            <a:ext cx="1878330" cy="3672205"/>
          </a:xfrm>
          <a:prstGeom prst="rect">
            <a:avLst/>
          </a:prstGeom>
        </p:spPr>
      </p:pic>
      <p:pic>
        <p:nvPicPr>
          <p:cNvPr id="6" name="图片 5"/>
          <p:cNvPicPr>
            <a:picLocks noChangeAspect="1"/>
          </p:cNvPicPr>
          <p:nvPr>
            <p:custDataLst>
              <p:tags r:id="rId8"/>
            </p:custDataLst>
          </p:nvPr>
        </p:nvPicPr>
        <p:blipFill>
          <a:blip r:embed="rId9"/>
          <a:stretch>
            <a:fillRect/>
          </a:stretch>
        </p:blipFill>
        <p:spPr>
          <a:xfrm>
            <a:off x="4295775" y="2708910"/>
            <a:ext cx="1865630" cy="3684270"/>
          </a:xfrm>
          <a:prstGeom prst="rect">
            <a:avLst/>
          </a:prstGeom>
        </p:spPr>
      </p:pic>
      <p:cxnSp>
        <p:nvCxnSpPr>
          <p:cNvPr id="7" name="直接连接符 6"/>
          <p:cNvCxnSpPr/>
          <p:nvPr/>
        </p:nvCxnSpPr>
        <p:spPr>
          <a:xfrm>
            <a:off x="7258050" y="1134745"/>
            <a:ext cx="0" cy="5434330"/>
          </a:xfrm>
          <a:prstGeom prst="line">
            <a:avLst/>
          </a:prstGeom>
          <a:ln>
            <a:solidFill>
              <a:schemeClr val="bg1"/>
            </a:solidFill>
          </a:ln>
        </p:spPr>
        <p:style>
          <a:lnRef idx="2">
            <a:schemeClr val="accent1"/>
          </a:lnRef>
          <a:fillRef idx="0">
            <a:srgbClr val="FFFFFF"/>
          </a:fillRef>
          <a:effectRef idx="0">
            <a:srgbClr val="FFFFFF"/>
          </a:effectRef>
          <a:fontRef idx="minor">
            <a:schemeClr val="tx1"/>
          </a:fontRef>
        </p:style>
      </p:cxnSp>
      <p:sp>
        <p:nvSpPr>
          <p:cNvPr id="31" name="椭圆 30"/>
          <p:cNvSpPr>
            <a:spLocks noChangeArrowheads="1"/>
          </p:cNvSpPr>
          <p:nvPr>
            <p:custDataLst>
              <p:tags r:id="rId10"/>
            </p:custDataLst>
          </p:nvPr>
        </p:nvSpPr>
        <p:spPr bwMode="auto">
          <a:xfrm>
            <a:off x="7574280" y="104648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15</a:t>
            </a:r>
            <a:endParaRPr lang="zh-CN" altLang="en-US" sz="1500" dirty="0">
              <a:solidFill>
                <a:srgbClr val="FFFFFF"/>
              </a:solidFill>
              <a:latin typeface="Impact" panose="020B0806030902050204" pitchFamily="34" charset="0"/>
            </a:endParaRPr>
          </a:p>
        </p:txBody>
      </p:sp>
      <p:sp>
        <p:nvSpPr>
          <p:cNvPr id="34" name="文本框 22"/>
          <p:cNvSpPr txBox="1">
            <a:spLocks noChangeArrowheads="1"/>
          </p:cNvSpPr>
          <p:nvPr>
            <p:custDataLst>
              <p:tags r:id="rId11"/>
            </p:custDataLst>
          </p:nvPr>
        </p:nvSpPr>
        <p:spPr bwMode="auto">
          <a:xfrm>
            <a:off x="8039453" y="1060768"/>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2000">
                <a:solidFill>
                  <a:schemeClr val="dk1"/>
                </a:solidFill>
                <a:latin typeface="微软雅黑" panose="020B0503020204020204" charset="-122"/>
                <a:ea typeface="微软雅黑" panose="020B0503020204020204" charset="-122"/>
                <a:cs typeface="微软雅黑" panose="020B0503020204020204" charset="-122"/>
                <a:sym typeface="+mn-ea"/>
                <a:hlinkClick r:id="rId12" action="ppaction://hlinkfile"/>
              </a:rPr>
              <a:t>中国水利水电出版社</a:t>
            </a:r>
            <a:endParaRPr lang="zh-CN" sz="2000" dirty="0">
              <a:solidFill>
                <a:schemeClr val="dk1"/>
              </a:solidFill>
              <a:latin typeface="微软雅黑" panose="020B0503020204020204" charset="-122"/>
              <a:ea typeface="微软雅黑" panose="020B0503020204020204" charset="-122"/>
              <a:cs typeface="微软雅黑" panose="020B0503020204020204" charset="-122"/>
              <a:sym typeface="+mn-ea"/>
              <a:hlinkClick r:id="rId12" action="ppaction://hlinkfile"/>
            </a:endParaRPr>
          </a:p>
        </p:txBody>
      </p:sp>
      <p:pic>
        <p:nvPicPr>
          <p:cNvPr id="8" name="图片 7" descr="9b66e85654816de9a0deb6d48fba887"/>
          <p:cNvPicPr>
            <a:picLocks noChangeAspect="1"/>
          </p:cNvPicPr>
          <p:nvPr>
            <p:custDataLst>
              <p:tags r:id="rId13"/>
            </p:custDataLst>
          </p:nvPr>
        </p:nvPicPr>
        <p:blipFill>
          <a:blip r:embed="rId14"/>
          <a:stretch>
            <a:fillRect/>
          </a:stretch>
        </p:blipFill>
        <p:spPr>
          <a:xfrm>
            <a:off x="7752080" y="2708910"/>
            <a:ext cx="3536315" cy="3702050"/>
          </a:xfrm>
          <a:prstGeom prst="rect">
            <a:avLst/>
          </a:prstGeom>
        </p:spPr>
      </p:pic>
      <p:sp>
        <p:nvSpPr>
          <p:cNvPr id="9" name="文本框 8"/>
          <p:cNvSpPr txBox="1"/>
          <p:nvPr>
            <p:custDataLst>
              <p:tags r:id="rId15"/>
            </p:custDataLst>
          </p:nvPr>
        </p:nvSpPr>
        <p:spPr>
          <a:xfrm>
            <a:off x="7752715" y="1496060"/>
            <a:ext cx="3624580" cy="922020"/>
          </a:xfrm>
          <a:prstGeom prst="rect">
            <a:avLst/>
          </a:prstGeom>
          <a:noFill/>
        </p:spPr>
        <p:txBody>
          <a:bodyPr wrap="square" rtlCol="0" anchor="t">
            <a:spAutoFit/>
          </a:bodyPr>
          <a:p>
            <a:pPr lvl="0" algn="l">
              <a:lnSpc>
                <a:spcPct val="150000"/>
              </a:lnSpc>
              <a:spcBef>
                <a:spcPts val="1200"/>
              </a:spcBef>
              <a:buClrTx/>
              <a:buSzTx/>
              <a:buFontTx/>
              <a:buNone/>
            </a:pP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点击链接可线上查看样书，扫</a:t>
            </a: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下方二维码可申请样书</a:t>
            </a:r>
            <a:endPar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par>
    </p:tnLst>
    <p:bldLst>
      <p:bldP spid="3084" grpId="0"/>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084" name="文本框 15"/>
          <p:cNvSpPr txBox="1">
            <a:spLocks noChangeArrowheads="1"/>
          </p:cNvSpPr>
          <p:nvPr>
            <p:custDataLst>
              <p:tags r:id="rId1"/>
            </p:custDataLst>
          </p:nvPr>
        </p:nvSpPr>
        <p:spPr bwMode="auto">
          <a:xfrm>
            <a:off x="2133452" y="1675419"/>
            <a:ext cx="459740" cy="125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r"/>
            <a:r>
              <a:rPr lang="en-US" altLang="zh-CN" sz="1800" b="1" dirty="0">
                <a:solidFill>
                  <a:schemeClr val="bg2">
                    <a:lumMod val="75000"/>
                  </a:schemeClr>
                </a:solidFill>
                <a:latin typeface="微软雅黑" panose="020B0503020204020204" charset="-122"/>
                <a:ea typeface="微软雅黑" panose="020B0503020204020204" charset="-122"/>
              </a:rPr>
              <a:t>Contents</a:t>
            </a:r>
            <a:endParaRPr lang="en-US" altLang="zh-CN" sz="1800" b="1" dirty="0">
              <a:solidFill>
                <a:schemeClr val="bg2">
                  <a:lumMod val="75000"/>
                </a:schemeClr>
              </a:solidFill>
              <a:latin typeface="微软雅黑" panose="020B0503020204020204" charset="-122"/>
              <a:ea typeface="微软雅黑" panose="020B0503020204020204" charset="-122"/>
            </a:endParaRPr>
          </a:p>
        </p:txBody>
      </p:sp>
      <p:sp>
        <p:nvSpPr>
          <p:cNvPr id="17" name="矩形 16"/>
          <p:cNvSpPr/>
          <p:nvPr>
            <p:custDataLst>
              <p:tags r:id="rId2"/>
            </p:custDataLst>
          </p:nvPr>
        </p:nvSpPr>
        <p:spPr>
          <a:xfrm>
            <a:off x="1415890" y="1361891"/>
            <a:ext cx="871538" cy="132254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rgbClr val="44969A"/>
                </a:solidFill>
                <a:latin typeface="微软雅黑" panose="020B0503020204020204" charset="-122"/>
                <a:ea typeface="微软雅黑" panose="020B0503020204020204" charset="-122"/>
              </a:rPr>
              <a:t>目录</a:t>
            </a:r>
            <a:endParaRPr lang="zh-CN" altLang="en-US" sz="3600" b="1" dirty="0">
              <a:solidFill>
                <a:srgbClr val="44969A"/>
              </a:solidFill>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8375" flipV="1">
            <a:off x="724570" y="358030"/>
            <a:ext cx="1183492" cy="3757118"/>
          </a:xfrm>
          <a:prstGeom prst="rect">
            <a:avLst/>
          </a:prstGeom>
        </p:spPr>
      </p:pic>
      <p:sp>
        <p:nvSpPr>
          <p:cNvPr id="2" name="文本框 22"/>
          <p:cNvSpPr txBox="1">
            <a:spLocks noChangeArrowheads="1"/>
          </p:cNvSpPr>
          <p:nvPr>
            <p:custDataLst>
              <p:tags r:id="rId4"/>
            </p:custDataLst>
          </p:nvPr>
        </p:nvSpPr>
        <p:spPr bwMode="auto">
          <a:xfrm>
            <a:off x="3505553" y="1484313"/>
            <a:ext cx="2953941" cy="4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defRPr/>
            </a:pPr>
            <a:r>
              <a:rPr lang="zh-CN" sz="1500">
                <a:solidFill>
                  <a:schemeClr val="dk1"/>
                </a:solidFill>
                <a:latin typeface="微软雅黑" panose="020B0503020204020204" charset="-122"/>
                <a:ea typeface="微软雅黑" panose="020B0503020204020204" charset="-122"/>
                <a:cs typeface="微软雅黑" panose="020B0503020204020204" charset="-122"/>
                <a:sym typeface="+mn-ea"/>
                <a:hlinkClick r:id="rId5"/>
              </a:rPr>
              <a:t>东南大学出版社</a:t>
            </a:r>
            <a:endParaRPr lang="zh-CN" sz="1500" dirty="0">
              <a:latin typeface="+mn-lt"/>
              <a:ea typeface="+mn-ea"/>
            </a:endParaRPr>
          </a:p>
        </p:txBody>
      </p:sp>
      <p:sp>
        <p:nvSpPr>
          <p:cNvPr id="29" name="椭圆 28"/>
          <p:cNvSpPr>
            <a:spLocks noChangeArrowheads="1"/>
          </p:cNvSpPr>
          <p:nvPr>
            <p:custDataLst>
              <p:tags r:id="rId6"/>
            </p:custDataLst>
          </p:nvPr>
        </p:nvSpPr>
        <p:spPr bwMode="auto">
          <a:xfrm>
            <a:off x="3001645" y="1484630"/>
            <a:ext cx="421640" cy="432435"/>
          </a:xfrm>
          <a:prstGeom prst="ellipse">
            <a:avLst/>
          </a:prstGeom>
          <a:solidFill>
            <a:schemeClr val="accent1">
              <a:lumMod val="75000"/>
            </a:schemeClr>
          </a:solidFill>
          <a:ln>
            <a:noFill/>
          </a:ln>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buFont typeface="Arial" panose="020B0604020202020204" pitchFamily="34" charset="0"/>
              <a:buNone/>
              <a:defRPr/>
            </a:pPr>
            <a:r>
              <a:rPr lang="en-US" sz="1500" dirty="0">
                <a:solidFill>
                  <a:srgbClr val="FFFFFF"/>
                </a:solidFill>
                <a:latin typeface="Impact" panose="020B0806030902050204" pitchFamily="34" charset="0"/>
              </a:rPr>
              <a:t>16</a:t>
            </a:r>
            <a:endParaRPr lang="zh-CN" altLang="en-US" sz="1500" dirty="0">
              <a:solidFill>
                <a:srgbClr val="FFFFFF"/>
              </a:solidFill>
              <a:latin typeface="Impact" panose="020B0806030902050204" pitchFamily="34" charset="0"/>
            </a:endParaRPr>
          </a:p>
        </p:txBody>
      </p:sp>
      <p:pic>
        <p:nvPicPr>
          <p:cNvPr id="36" name="图片 35"/>
          <p:cNvPicPr>
            <a:picLocks noChangeAspect="1"/>
          </p:cNvPicPr>
          <p:nvPr/>
        </p:nvPicPr>
        <p:blipFill>
          <a:blip r:embed="rId7"/>
          <a:stretch>
            <a:fillRect/>
          </a:stretch>
        </p:blipFill>
        <p:spPr>
          <a:xfrm>
            <a:off x="6456045" y="1628140"/>
            <a:ext cx="2506980" cy="4457700"/>
          </a:xfrm>
          <a:prstGeom prst="rect">
            <a:avLst/>
          </a:prstGeom>
        </p:spPr>
      </p:pic>
      <p:sp>
        <p:nvSpPr>
          <p:cNvPr id="37" name="文本框 36"/>
          <p:cNvSpPr txBox="1"/>
          <p:nvPr/>
        </p:nvSpPr>
        <p:spPr>
          <a:xfrm>
            <a:off x="2999740" y="2277110"/>
            <a:ext cx="3374390" cy="922020"/>
          </a:xfrm>
          <a:prstGeom prst="rect">
            <a:avLst/>
          </a:prstGeom>
          <a:noFill/>
        </p:spPr>
        <p:txBody>
          <a:bodyPr wrap="square" rtlCol="0" anchor="t">
            <a:spAutoFit/>
          </a:bodyPr>
          <a:p>
            <a:pPr lvl="0" algn="l">
              <a:lnSpc>
                <a:spcPct val="150000"/>
              </a:lnSpc>
              <a:spcBef>
                <a:spcPts val="1200"/>
              </a:spcBef>
              <a:buClrTx/>
              <a:buSzTx/>
              <a:buFontTx/>
              <a:buNone/>
            </a:pPr>
            <a:r>
              <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rPr>
              <a:t>点击链接可线上查看样书，扫右侧二维码可申请样书</a:t>
            </a:r>
            <a:endParaRPr lang="zh-CN" altLang="en-US" sz="1800" spc="150">
              <a:solidFill>
                <a:srgbClr val="000000"/>
              </a:solidFill>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par>
    </p:tnLst>
    <p:bldLst>
      <p:bldP spid="3084" grpId="0"/>
      <p:bldP spid="17"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13e3952efcd646049553d75eacc649b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336cfe57546424396c49b9fcf70fd70"/>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CHIP_INFOS" val="{&quot;layout_type&quot;:&quot;forleft&quot;,&quot;slide_type&quot;:[&quot;title&quot;],&quot;aspect_ratio&quot;:&quot;16:9&quot;}"/>
  <p:tag name="KSO_WM_CHIP_XID" val="5ebe041a0ac41c4a0a52557b"/>
  <p:tag name="KSO_WM_CHIP_FILLPROP" val="[[{&quot;fill_id&quot;:&quot;d4089bcb58db42069348158c66880bc0&quot;,&quot;fill_align&quot;:&quot;cm&quot;,&quot;text_align&quot;:&quot;lm&quot;,&quot;text_direction&quot;:&quot;horizontal&quot;,&quot;chip_types&quot;:[&quot;text&quot;,&quot;header&quot;]}]]"/>
  <p:tag name="KSO_WM_SLIDE_ID" val="custom20203230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380*460"/>
  <p:tag name="KSO_WM_SLIDE_POSITION" val="60*39"/>
  <p:tag name="KSO_WM_TAG_VERSION" val="1.0"/>
  <p:tag name="KSO_WM_BEAUTIFY_FLAG" val="#wm#"/>
  <p:tag name="KSO_WM_TEMPLATE_CATEGORY" val="custom"/>
  <p:tag name="KSO_WM_TEMPLATE_INDEX" val="20203230"/>
  <p:tag name="KSO_WM_SLIDE_LAYOUT" val="a_b"/>
  <p:tag name="KSO_WM_SLIDE_LAYOUT_CNT" val="1_1"/>
  <p:tag name="KSO_WM_CHIP_GROUPID" val="5ebf6661ddc3daf3fef3f760"/>
  <p:tag name="KSO_WM_SLIDE_LAYOUT_INFO" val="{&quot;id&quot;:&quot;2020-12-02T10:35:52&quot;,&quot;maxSize&quot;:{&quot;size1&quot;:60.84032389322917},&quot;minSize&quot;:{&quot;size1&quot;:49.44032389322918},&quot;normalSize&quot;:{&quot;size1&quot;:56.54032389322917},&quot;subLayout&quot;:[{&quot;id&quot;:&quot;2020-12-02T10:35:52&quot;,&quot;margin&quot;:{&quot;bottom&quot;:0.20331762731075287,&quot;left&quot;:2.540060520172119,&quot;right&quot;:12.80577278137207,&quot;top&quot;:5.4380059242248535},&quot;type&quot;:0},{&quot;id&quot;:&quot;2020-12-02T10:35:52&quot;,&quot;margin&quot;:{&quot;bottom&quot;:5.438027858734131,&quot;left&quot;:2.540060520172119,&quot;right&quot;:12.80577278137207,&quot;top&quot;:0.27844053506851196},&quot;type&quot;:0}],&quot;type&quot;:0}"/>
  <p:tag name="KSO_WM_SLIDE_BK_DARK_LIGHT" val="2"/>
  <p:tag name="KSO_WM_SLIDE_BACKGROUND_TYPE" val="general"/>
  <p:tag name="KSO_WM_SLIDE_SUPPORT_FEATURE_TYPE" val="0"/>
  <p:tag name="KSO_WM_TEMPLATE_MASTER_THUMB_INDEX" val="13"/>
  <p:tag name="KSO_WM_TEMPLATE_ASSEMBLE_XID" val="5fc6fd802574a1ee74b6c7c0"/>
  <p:tag name="KSO_WM_TEMPLATE_ASSEMBLE_GROUPID" val="5f8cfa53a61ec3b55284a7ab"/>
  <p:tag name="KSO_WM_TEMPLATE_THUMBS_INDEX" val="1、2、3、7、42、48"/>
  <p:tag name="KSO_WM_SPECIAL_SOURCE" val="bdnull"/>
</p:tagLst>
</file>

<file path=ppt/tags/tag102.xml><?xml version="1.0" encoding="utf-8"?>
<p:tagLst xmlns:p="http://schemas.openxmlformats.org/presentationml/2006/main">
  <p:tag name="KSO_WM_SPECIAL_SOURCE" val="bdnull"/>
</p:tagLst>
</file>

<file path=ppt/tags/tag103.xml><?xml version="1.0" encoding="utf-8"?>
<p:tagLst xmlns:p="http://schemas.openxmlformats.org/presentationml/2006/main">
  <p:tag name="MH" val="20170412123722"/>
  <p:tag name="MH_LIBRARY" val="GRAPHIC"/>
  <p:tag name="MH_ORDER" val="文本框 15"/>
</p:tagLst>
</file>

<file path=ppt/tags/tag104.xml><?xml version="1.0" encoding="utf-8"?>
<p:tagLst xmlns:p="http://schemas.openxmlformats.org/presentationml/2006/main">
  <p:tag name="MH" val="20170412123722"/>
  <p:tag name="MH_LIBRARY" val="GRAPHIC"/>
  <p:tag name="MH_ORDER" val="Rectangle 16"/>
</p:tagLst>
</file>

<file path=ppt/tags/tag105.xml><?xml version="1.0" encoding="utf-8"?>
<p:tagLst xmlns:p="http://schemas.openxmlformats.org/presentationml/2006/main">
  <p:tag name="MH" val="20170509121117"/>
  <p:tag name="MH_LIBRARY" val="GRAPHIC"/>
  <p:tag name="MH_ORDER" val="椭圆 7"/>
</p:tagLst>
</file>

<file path=ppt/tags/tag106.xml><?xml version="1.0" encoding="utf-8"?>
<p:tagLst xmlns:p="http://schemas.openxmlformats.org/presentationml/2006/main">
  <p:tag name="MH" val="20170509121117"/>
  <p:tag name="MH_LIBRARY" val="GRAPHIC"/>
  <p:tag name="MH_ORDER" val="椭圆 11"/>
</p:tagLst>
</file>

<file path=ppt/tags/tag107.xml><?xml version="1.0" encoding="utf-8"?>
<p:tagLst xmlns:p="http://schemas.openxmlformats.org/presentationml/2006/main">
  <p:tag name="MH" val="20170509121117"/>
  <p:tag name="MH_LIBRARY" val="GRAPHIC"/>
  <p:tag name="MH_ORDER" val="椭圆 12"/>
</p:tagLst>
</file>

<file path=ppt/tags/tag108.xml><?xml version="1.0" encoding="utf-8"?>
<p:tagLst xmlns:p="http://schemas.openxmlformats.org/presentationml/2006/main">
  <p:tag name="MH" val="20170509121117"/>
  <p:tag name="MH_LIBRARY" val="GRAPHIC"/>
  <p:tag name="MH_ORDER" val="椭圆 13"/>
</p:tagLst>
</file>

<file path=ppt/tags/tag109.xml><?xml version="1.0" encoding="utf-8"?>
<p:tagLst xmlns:p="http://schemas.openxmlformats.org/presentationml/2006/main">
  <p:tag name="MH" val="20170509121117"/>
  <p:tag name="MH_LIBRARY" val="GRAPHIC"/>
  <p:tag name="MH_ORDER" val="文本框 19"/>
</p:tagLst>
</file>

<file path=ppt/tags/tag11.xml><?xml version="1.0" encoding="utf-8"?>
<p:tagLst xmlns:p="http://schemas.openxmlformats.org/presentationml/2006/main">
  <p:tag name="KSO_WM_UNIT_ISCONTENTSTITLE" val="0"/>
  <p:tag name="KSO_WM_UNIT_ISNUMDGMTITLE" val="0"/>
  <p:tag name="KSO_WM_UNIT_NOCLEAR" val="0"/>
  <p:tag name="KSO_WM_UNIT_VALUE" val="87"/>
  <p:tag name="KSO_WM_UNIT_HIGHLIGHT" val="0"/>
  <p:tag name="KSO_WM_UNIT_COMPATIBLE" val="0"/>
  <p:tag name="KSO_WM_UNIT_DIAGRAM_ISNUMVISUAL" val="0"/>
  <p:tag name="KSO_WM_UNIT_DIAGRAM_ISREFERUNIT" val="0"/>
  <p:tag name="KSO_WM_UNIT_TYPE" val="b"/>
  <p:tag name="KSO_WM_UNIT_INDEX" val="1"/>
  <p:tag name="KSO_WM_UNIT_ID" val="custom20203230_1*b*1"/>
  <p:tag name="KSO_WM_TEMPLATE_CATEGORY" val="custom"/>
  <p:tag name="KSO_WM_TEMPLATE_INDEX" val="20203230"/>
  <p:tag name="KSO_WM_UNIT_LAYERLEVEL" val="1"/>
  <p:tag name="KSO_WM_TAG_VERSION" val="1.0"/>
  <p:tag name="KSO_WM_BEAUTIFY_FLAG" val="#wm#"/>
  <p:tag name="KSO_WM_UNIT_PRESET_TEXT" val="单击此处添加副标题内容"/>
  <p:tag name="KSO_WM_UNIT_DEFAULT_FONT" val="14;18;2"/>
  <p:tag name="KSO_WM_UNIT_BLOCK" val="0"/>
  <p:tag name="KSO_WM_UNIT_DEC_AREA_ID" val="df476b64a90f4644b139ba66d33feb1d"/>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9a2ce4d09fb84a048a0c6b5f2345a526"/>
  <p:tag name="KSO_WM_UNIT_TEXT_FILL_FORE_SCHEMECOLOR_INDEX_BRIGHTNESS" val="0.35"/>
  <p:tag name="KSO_WM_UNIT_TEXT_FILL_FORE_SCHEMECOLOR_INDEX" val="13"/>
  <p:tag name="KSO_WM_UNIT_TEXT_FILL_TYPE" val="1"/>
  <p:tag name="KSO_WM_TEMPLATE_ASSEMBLE_XID" val="5fc6fd802574a1ee74b6c7b8"/>
  <p:tag name="KSO_WM_TEMPLATE_ASSEMBLE_GROUPID" val="5f8cfa53a61ec3b55284a7ab"/>
</p:tagLst>
</file>

<file path=ppt/tags/tag110.xml><?xml version="1.0" encoding="utf-8"?>
<p:tagLst xmlns:p="http://schemas.openxmlformats.org/presentationml/2006/main">
  <p:tag name="MH" val="20170509121117"/>
  <p:tag name="MH_LIBRARY" val="GRAPHIC"/>
  <p:tag name="MH_ORDER" val="文本框 20"/>
</p:tagLst>
</file>

<file path=ppt/tags/tag111.xml><?xml version="1.0" encoding="utf-8"?>
<p:tagLst xmlns:p="http://schemas.openxmlformats.org/presentationml/2006/main">
  <p:tag name="MH" val="20170509121117"/>
  <p:tag name="MH_LIBRARY" val="GRAPHIC"/>
  <p:tag name="MH_ORDER" val="文本框 21"/>
</p:tagLst>
</file>

<file path=ppt/tags/tag112.xml><?xml version="1.0" encoding="utf-8"?>
<p:tagLst xmlns:p="http://schemas.openxmlformats.org/presentationml/2006/main">
  <p:tag name="MH" val="20170509121117"/>
  <p:tag name="MH_LIBRARY" val="GRAPHIC"/>
  <p:tag name="MH_ORDER" val="文本框 22"/>
</p:tagLst>
</file>

<file path=ppt/tags/tag113.xml><?xml version="1.0" encoding="utf-8"?>
<p:tagLst xmlns:p="http://schemas.openxmlformats.org/presentationml/2006/main">
  <p:tag name="MH" val="20170509121117"/>
  <p:tag name="MH_LIBRARY" val="GRAPHIC"/>
  <p:tag name="MH_ORDER" val="椭圆 13"/>
</p:tagLst>
</file>

<file path=ppt/tags/tag114.xml><?xml version="1.0" encoding="utf-8"?>
<p:tagLst xmlns:p="http://schemas.openxmlformats.org/presentationml/2006/main">
  <p:tag name="MH" val="20170509121117"/>
  <p:tag name="MH_LIBRARY" val="GRAPHIC"/>
  <p:tag name="MH_ORDER" val="文本框 22"/>
</p:tagLst>
</file>

<file path=ppt/tags/tag115.xml><?xml version="1.0" encoding="utf-8"?>
<p:tagLst xmlns:p="http://schemas.openxmlformats.org/presentationml/2006/main">
  <p:tag name="MH" val="20170509121117"/>
  <p:tag name="MH_LIBRARY" val="GRAPHIC"/>
  <p:tag name="MH_ORDER" val="椭圆 13"/>
</p:tagLst>
</file>

<file path=ppt/tags/tag116.xml><?xml version="1.0" encoding="utf-8"?>
<p:tagLst xmlns:p="http://schemas.openxmlformats.org/presentationml/2006/main">
  <p:tag name="MH" val="20170509121117"/>
  <p:tag name="MH_LIBRARY" val="GRAPHIC"/>
  <p:tag name="MH_ORDER" val="椭圆 13"/>
</p:tagLst>
</file>

<file path=ppt/tags/tag117.xml><?xml version="1.0" encoding="utf-8"?>
<p:tagLst xmlns:p="http://schemas.openxmlformats.org/presentationml/2006/main">
  <p:tag name="MH" val="20170509121117"/>
  <p:tag name="MH_LIBRARY" val="GRAPHIC"/>
  <p:tag name="MH_ORDER" val="椭圆 13"/>
</p:tagLst>
</file>

<file path=ppt/tags/tag118.xml><?xml version="1.0" encoding="utf-8"?>
<p:tagLst xmlns:p="http://schemas.openxmlformats.org/presentationml/2006/main">
  <p:tag name="MH" val="20170509121117"/>
  <p:tag name="MH_LIBRARY" val="GRAPHIC"/>
  <p:tag name="MH_ORDER" val="文本框 22"/>
</p:tagLst>
</file>

<file path=ppt/tags/tag119.xml><?xml version="1.0" encoding="utf-8"?>
<p:tagLst xmlns:p="http://schemas.openxmlformats.org/presentationml/2006/main">
  <p:tag name="MH" val="20170509121117"/>
  <p:tag name="MH_LIBRARY" val="GRAPHIC"/>
  <p:tag name="MH_ORDER" val="文本框 22"/>
</p:tagLst>
</file>

<file path=ppt/tags/tag12.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3230_1*a*1"/>
  <p:tag name="KSO_WM_TEMPLATE_CATEGORY" val="custom"/>
  <p:tag name="KSO_WM_TEMPLATE_INDEX" val="20203230"/>
  <p:tag name="KSO_WM_UNIT_LAYERLEVEL" val="1"/>
  <p:tag name="KSO_WM_TAG_VERSION" val="1.0"/>
  <p:tag name="KSO_WM_BEAUTIFY_FLAG" val="#wm#"/>
  <p:tag name="KSO_WM_UNIT_PRESET_TEXT" val="单击添加大标题"/>
  <p:tag name="KSO_WM_UNIT_DEFAULT_FONT" val="40;56;4"/>
  <p:tag name="KSO_WM_UNIT_BLOCK" val="0"/>
  <p:tag name="KSO_WM_UNIT_DEC_AREA_ID" val="ee13252f071a4a91809f3399a6808d04"/>
  <p:tag name="KSO_WM_CHIP_GROUPID" val="5ebe40d00ac41c4a0a525616"/>
  <p:tag name="KSO_WM_CHIP_XID" val="5ebe40d00ac41c4a0a525617"/>
  <p:tag name="KSO_WM_CHIP_FILLAREA_FILL_RULE" val="{&quot;fill_align&quot;:&quot;cm&quot;,&quot;fill_mode&quot;:&quot;adaptive&quot;,&quot;sacle_strategy&quot;:&quot;smart&quot;}"/>
  <p:tag name="KSO_WM_ASSEMBLE_CHIP_INDEX" val="9a2ce4d09fb84a048a0c6b5f2345a526"/>
  <p:tag name="KSO_WM_UNIT_TEXT_FILL_FORE_SCHEMECOLOR_INDEX_BRIGHTNESS" val="0.15"/>
  <p:tag name="KSO_WM_UNIT_TEXT_FILL_FORE_SCHEMECOLOR_INDEX" val="13"/>
  <p:tag name="KSO_WM_UNIT_TEXT_FILL_TYPE" val="1"/>
  <p:tag name="KSO_WM_TEMPLATE_ASSEMBLE_XID" val="5fc6fd802574a1ee74b6c7b8"/>
  <p:tag name="KSO_WM_TEMPLATE_ASSEMBLE_GROUPID" val="5f8cfa53a61ec3b55284a7ab"/>
</p:tagLst>
</file>

<file path=ppt/tags/tag120.xml><?xml version="1.0" encoding="utf-8"?>
<p:tagLst xmlns:p="http://schemas.openxmlformats.org/presentationml/2006/main">
  <p:tag name="MH" val="20170509121117"/>
  <p:tag name="MH_LIBRARY" val="GRAPHIC"/>
  <p:tag name="MH_ORDER" val="文本框 22"/>
</p:tagLst>
</file>

<file path=ppt/tags/tag121.xml><?xml version="1.0" encoding="utf-8"?>
<p:tagLst xmlns:p="http://schemas.openxmlformats.org/presentationml/2006/main">
  <p:tag name="MH" val="20170509121117"/>
  <p:tag name="MH_LIBRARY" val="GRAPHIC"/>
  <p:tag name="MH_ORDER" val="椭圆 13"/>
</p:tagLst>
</file>

<file path=ppt/tags/tag122.xml><?xml version="1.0" encoding="utf-8"?>
<p:tagLst xmlns:p="http://schemas.openxmlformats.org/presentationml/2006/main">
  <p:tag name="MH" val="20170509121117"/>
  <p:tag name="MH_LIBRARY" val="GRAPHIC"/>
  <p:tag name="MH_ORDER" val="文本框 22"/>
</p:tagLst>
</file>

<file path=ppt/tags/tag123.xml><?xml version="1.0" encoding="utf-8"?>
<p:tagLst xmlns:p="http://schemas.openxmlformats.org/presentationml/2006/main">
  <p:tag name="MH" val="20170509121117"/>
  <p:tag name="MH_LIBRARY" val="GRAPHIC"/>
  <p:tag name="MH_ORDER" val="椭圆 13"/>
</p:tagLst>
</file>

<file path=ppt/tags/tag124.xml><?xml version="1.0" encoding="utf-8"?>
<p:tagLst xmlns:p="http://schemas.openxmlformats.org/presentationml/2006/main">
  <p:tag name="MH" val="20170509121117"/>
  <p:tag name="MH_LIBRARY" val="GRAPHIC"/>
  <p:tag name="MH_ORDER" val="文本框 22"/>
</p:tagLst>
</file>

<file path=ppt/tags/tag125.xml><?xml version="1.0" encoding="utf-8"?>
<p:tagLst xmlns:p="http://schemas.openxmlformats.org/presentationml/2006/main">
  <p:tag name="MH" val="20170509121117"/>
  <p:tag name="MH_LIBRARY" val="GRAPHIC"/>
  <p:tag name="MH_ORDER" val="椭圆 13"/>
</p:tagLst>
</file>

<file path=ppt/tags/tag126.xml><?xml version="1.0" encoding="utf-8"?>
<p:tagLst xmlns:p="http://schemas.openxmlformats.org/presentationml/2006/main">
  <p:tag name="MH" val="20170509121117"/>
  <p:tag name="MH_LIBRARY" val="GRAPHIC"/>
  <p:tag name="MH_ORDER" val="文本框 22"/>
</p:tagLst>
</file>

<file path=ppt/tags/tag127.xml><?xml version="1.0" encoding="utf-8"?>
<p:tagLst xmlns:p="http://schemas.openxmlformats.org/presentationml/2006/main">
  <p:tag name="MH" val="20170509121117"/>
  <p:tag name="MH_LIBRARY" val="GRAPHIC"/>
  <p:tag name="MH_ORDER" val="椭圆 13"/>
</p:tagLst>
</file>

<file path=ppt/tags/tag128.xml><?xml version="1.0" encoding="utf-8"?>
<p:tagLst xmlns:p="http://schemas.openxmlformats.org/presentationml/2006/main">
  <p:tag name="MH" val="20170509121117"/>
  <p:tag name="MH_LIBRARY" val="GRAPHIC"/>
  <p:tag name="MH_ORDER" val="椭圆 13"/>
</p:tagLst>
</file>

<file path=ppt/tags/tag129.xml><?xml version="1.0" encoding="utf-8"?>
<p:tagLst xmlns:p="http://schemas.openxmlformats.org/presentationml/2006/main">
  <p:tag name="MH" val="20170509121117"/>
  <p:tag name="MH_LIBRARY" val="GRAPHIC"/>
  <p:tag name="MH_ORDER" val="文本框 2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130.xml><?xml version="1.0" encoding="utf-8"?>
<p:tagLst xmlns:p="http://schemas.openxmlformats.org/presentationml/2006/main">
  <p:tag name="MH" val="20170509121117"/>
  <p:tag name="MH_LIBRARY" val="GRAPHIC"/>
  <p:tag name="MH_ORDER" val="文本框 22"/>
</p:tagLst>
</file>

<file path=ppt/tags/tag131.xml><?xml version="1.0" encoding="utf-8"?>
<p:tagLst xmlns:p="http://schemas.openxmlformats.org/presentationml/2006/main">
  <p:tag name="MH" val="20170412123722"/>
  <p:tag name="MH_LIBRARY" val="GRAPHIC"/>
  <p:tag name="KSO_WM_SPECIAL_SOURCE" val="bdnull"/>
</p:tagLst>
</file>

<file path=ppt/tags/tag132.xml><?xml version="1.0" encoding="utf-8"?>
<p:tagLst xmlns:p="http://schemas.openxmlformats.org/presentationml/2006/main">
  <p:tag name="MH" val="20170412123722"/>
  <p:tag name="MH_LIBRARY" val="GRAPHIC"/>
  <p:tag name="MH_ORDER" val="文本框 15"/>
</p:tagLst>
</file>

<file path=ppt/tags/tag133.xml><?xml version="1.0" encoding="utf-8"?>
<p:tagLst xmlns:p="http://schemas.openxmlformats.org/presentationml/2006/main">
  <p:tag name="MH" val="20170412123722"/>
  <p:tag name="MH_LIBRARY" val="GRAPHIC"/>
  <p:tag name="MH_ORDER" val="Rectangle 16"/>
</p:tagLst>
</file>

<file path=ppt/tags/tag134.xml><?xml version="1.0" encoding="utf-8"?>
<p:tagLst xmlns:p="http://schemas.openxmlformats.org/presentationml/2006/main">
  <p:tag name="MH" val="20170509121117"/>
  <p:tag name="MH_LIBRARY" val="GRAPHIC"/>
  <p:tag name="MH_ORDER" val="椭圆 13"/>
</p:tagLst>
</file>

<file path=ppt/tags/tag135.xml><?xml version="1.0" encoding="utf-8"?>
<p:tagLst xmlns:p="http://schemas.openxmlformats.org/presentationml/2006/main">
  <p:tag name="MH" val="20170509121117"/>
  <p:tag name="MH_LIBRARY" val="GRAPHIC"/>
  <p:tag name="MH_ORDER" val="文本框 22"/>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MH" val="20170509121117"/>
  <p:tag name="MH_LIBRARY" val="GRAPHIC"/>
  <p:tag name="MH_ORDER" val="椭圆 13"/>
  <p:tag name="KSO_WM_BEAUTIFY_FLAG" val=""/>
</p:tagLst>
</file>

<file path=ppt/tags/tag138.xml><?xml version="1.0" encoding="utf-8"?>
<p:tagLst xmlns:p="http://schemas.openxmlformats.org/presentationml/2006/main">
  <p:tag name="MH" val="20170509121117"/>
  <p:tag name="MH_LIBRARY" val="GRAPHIC"/>
  <p:tag name="MH_ORDER" val="文本框 22"/>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MH" val="20170412123722"/>
  <p:tag name="MH_LIBRARY" val="GRAPHIC"/>
  <p:tag name="KSO_WM_SPECIAL_SOURCE" val="bdnull"/>
</p:tagLst>
</file>

<file path=ppt/tags/tag142.xml><?xml version="1.0" encoding="utf-8"?>
<p:tagLst xmlns:p="http://schemas.openxmlformats.org/presentationml/2006/main">
  <p:tag name="MH" val="20170412123722"/>
  <p:tag name="MH_LIBRARY" val="GRAPHIC"/>
  <p:tag name="MH_ORDER" val="文本框 15"/>
</p:tagLst>
</file>

<file path=ppt/tags/tag143.xml><?xml version="1.0" encoding="utf-8"?>
<p:tagLst xmlns:p="http://schemas.openxmlformats.org/presentationml/2006/main">
  <p:tag name="MH" val="20170412123722"/>
  <p:tag name="MH_LIBRARY" val="GRAPHIC"/>
  <p:tag name="MH_ORDER" val="Rectangle 16"/>
</p:tagLst>
</file>

<file path=ppt/tags/tag144.xml><?xml version="1.0" encoding="utf-8"?>
<p:tagLst xmlns:p="http://schemas.openxmlformats.org/presentationml/2006/main">
  <p:tag name="MH" val="20170509121117"/>
  <p:tag name="MH_LIBRARY" val="GRAPHIC"/>
  <p:tag name="MH_ORDER" val="文本框 22"/>
</p:tagLst>
</file>

<file path=ppt/tags/tag145.xml><?xml version="1.0" encoding="utf-8"?>
<p:tagLst xmlns:p="http://schemas.openxmlformats.org/presentationml/2006/main">
  <p:tag name="MH" val="20170509121117"/>
  <p:tag name="MH_LIBRARY" val="GRAPHIC"/>
  <p:tag name="MH_ORDER" val="椭圆 13"/>
</p:tagLst>
</file>

<file path=ppt/tags/tag146.xml><?xml version="1.0" encoding="utf-8"?>
<p:tagLst xmlns:p="http://schemas.openxmlformats.org/presentationml/2006/main">
  <p:tag name="MH" val="20170412123722"/>
  <p:tag name="MH_LIBRARY" val="GRAPHIC"/>
  <p:tag name="KSO_WM_SPECIAL_SOURCE" val="bdnull"/>
</p:tagLst>
</file>

<file path=ppt/tags/tag147.xml><?xml version="1.0" encoding="utf-8"?>
<p:tagLst xmlns:p="http://schemas.openxmlformats.org/presentationml/2006/main">
  <p:tag name="KSO_DOCER_TEMPLATE_OPEN_ONCE_MARK" val="1"/>
  <p:tag name="KSO_WPP_MARK_KEY" val="ec838f0d-551d-490a-9d43-cf3e3a5d926e"/>
  <p:tag name="COMMONDATA" val="eyJoZGlkIjoiNDE1ZGFiNWE4OWQ2YWFlODM2ZDY0MmUyYTFjMGY3YzkifQ=="/>
  <p:tag name="commondata" val="eyJoZGlkIjoiMWI1YWUyNTE1ZmMzMmUyNzM2Y2VhNjg0MzhiZDU3YTUifQ=="/>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230_2*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d"/>
  <p:tag name="KSO_WM_UNIT_DEC_AREA_ID" val="6fa41d213a094c898e4c36308bc4aa2f"/>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34e5f4de1b0b4b2d8fb7e801c6e7530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517ef0b75158420989452bec1c0ed1f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36f5bb1f4f840a8bd34d91254dc01e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3230_1*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c"/>
  <p:tag name="KSO_WM_UNIT_DEC_AREA_ID" val="6e035fa90b564088a4bdad68c152a94c"/>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5f517aec2aa486d9b9ab125807fa809"/>
</p:tagLst>
</file>

<file path=ppt/tags/tag26.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b"/>
  <p:tag name="KSO_WM_UNIT_INDEX" val="1"/>
  <p:tag name="KSO_WM_UNIT_ID" val="custom20203230_1*b*1"/>
  <p:tag name="KSO_WM_TEMPLATE_CATEGORY" val="custom"/>
  <p:tag name="KSO_WM_TEMPLATE_INDEX" val="20203230"/>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f54746af823b4388882b5b7f5eae128a"/>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b363eea399a4795922d7eb8fc929c3d"/>
  <p:tag name="KSO_WM_UNIT_TEXT_FILL_FORE_SCHEMECOLOR_INDEX_BRIGHTNESS" val="0.35"/>
  <p:tag name="KSO_WM_UNIT_TEXT_FILL_FORE_SCHEMECOLOR_INDEX" val="13"/>
  <p:tag name="KSO_WM_UNIT_TEXT_FILL_TYPE" val="1"/>
  <p:tag name="KSO_WM_TEMPLATE_ASSEMBLE_XID" val="5fc6fd802574a1ee74b6c7d7"/>
  <p:tag name="KSO_WM_TEMPLATE_ASSEMBLE_GROUPID" val="5f8cfa53a61ec3b55284a7ab"/>
</p:tagLst>
</file>

<file path=ppt/tags/tag27.xml><?xml version="1.0" encoding="utf-8"?>
<p:tagLst xmlns:p="http://schemas.openxmlformats.org/presentationml/2006/main">
  <p:tag name="KSO_WM_UNIT_ISCONTENTSTITLE" val="0"/>
  <p:tag name="KSO_WM_UNIT_ISNUMDGMTITLE" val="0"/>
  <p:tag name="KSO_WM_UNIT_NOCLEAR" val="1"/>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3230_1*a*1"/>
  <p:tag name="KSO_WM_TEMPLATE_CATEGORY" val="custom"/>
  <p:tag name="KSO_WM_TEMPLATE_INDEX" val="20203230"/>
  <p:tag name="KSO_WM_UNIT_LAYERLEVEL" val="1"/>
  <p:tag name="KSO_WM_TAG_VERSION" val="1.0"/>
  <p:tag name="KSO_WM_BEAUTIFY_FLAG" val="#wm#"/>
  <p:tag name="KSO_WM_UNIT_PRESET_TEXT" val="感谢聆听"/>
  <p:tag name="KSO_WM_UNIT_DEFAULT_FONT" val="60;74;4"/>
  <p:tag name="KSO_WM_UNIT_BLOCK" val="0"/>
  <p:tag name="KSO_WM_UNIT_DEC_AREA_ID" val="57515bfc813c4135ab63e709f868a68e"/>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bb363eea399a4795922d7eb8fc929c3d"/>
  <p:tag name="KSO_WM_UNIT_TEXT_FILL_FORE_SCHEMECOLOR_INDEX_BRIGHTNESS" val="0.15"/>
  <p:tag name="KSO_WM_UNIT_TEXT_FILL_FORE_SCHEMECOLOR_INDEX" val="13"/>
  <p:tag name="KSO_WM_UNIT_TEXT_FILL_TYPE" val="1"/>
  <p:tag name="KSO_WM_TEMPLATE_ASSEMBLE_XID" val="5fc6fd802574a1ee74b6c7d7"/>
  <p:tag name="KSO_WM_TEMPLATE_ASSEMBLE_GROUPID" val="5f8cfa53a61ec3b55284a7ab"/>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 name="KSO_WM_SLIDE_BACKGROUND_TYPE" val="gener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 name="KSO_WM_SLIDE_BACKGROUND_TYPE" val="gener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SLIDE_BACKGROUND_TYPE" val="general"/>
</p:tagLst>
</file>

<file path=ppt/tags/tag31.xml><?xml version="1.0" encoding="utf-8"?>
<p:tagLst xmlns:p="http://schemas.openxmlformats.org/presentationml/2006/main">
  <p:tag name="KSO_WM_SLIDE_BACKGROUND_TYPE" val="general"/>
</p:tagLst>
</file>

<file path=ppt/tags/tag32.xml><?xml version="1.0" encoding="utf-8"?>
<p:tagLst xmlns:p="http://schemas.openxmlformats.org/presentationml/2006/main">
  <p:tag name="KSO_WM_SLIDE_BACKGROUND_TYPE" val="general"/>
</p:tagLst>
</file>

<file path=ppt/tags/tag33.xml><?xml version="1.0" encoding="utf-8"?>
<p:tagLst xmlns:p="http://schemas.openxmlformats.org/presentationml/2006/main">
  <p:tag name="KSO_WM_SLIDE_BACKGROUND_TYPE" val="gener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211017883b6744e98ab5f2207e99367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4949874bd540f1a79226a550be7555"/>
  <p:tag name="KSO_WM_SLIDE_BACKGROUND_TYPE" val="frame"/>
  <p:tag name="KSO_WM_UNIT_TEXT_FILL_FORE_SCHEMECOLOR_INDEX_BRIGHTNESS" val="0"/>
  <p:tag name="KSO_WM_UNIT_TEXT_FILL_FORE_SCHEMECOLOR_INDEX" val="2"/>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d470b472ffc34bf5903f0423a639f3e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96ccc025e0b0444ba7026ca66ff6d9f4"/>
  <p:tag name="KSO_WM_SLIDE_BACKGROUND_TYPE" val="frame"/>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7ad3bf38c03a440e92144bd274e947cc"/>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bbfe641e7314ff39ab39eb4445b5494"/>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SLIDE_BACKGROUND_TYPE" val="frame"/>
</p:tagLst>
</file>

<file path=ppt/tags/tag4.xml><?xml version="1.0" encoding="utf-8"?>
<p:tagLst xmlns:p="http://schemas.openxmlformats.org/presentationml/2006/main">
  <p:tag name="KSO_WM_UNIT_ISCONTENTSTITLE" val="0"/>
  <p:tag name="KSO_WM_UNIT_ISNUMDGMTITLE" val="0"/>
  <p:tag name="KSO_WM_UNIT_PRESET_TEXT" val="单击此处添加副标题内容"/>
  <p:tag name="KSO_WM_UNIT_NOCLEAR" val="0"/>
  <p:tag name="KSO_WM_UNIT_VALUE" val="26"/>
  <p:tag name="KSO_WM_UNIT_HIGHLIGHT" val="0"/>
  <p:tag name="KSO_WM_UNIT_COMPATIBLE" val="0"/>
  <p:tag name="KSO_WM_UNIT_DIAGRAM_ISNUMVISUAL" val="0"/>
  <p:tag name="KSO_WM_UNIT_DIAGRAM_ISREFERUNIT" val="0"/>
  <p:tag name="KSO_WM_UNIT_TYPE" val="b"/>
  <p:tag name="KSO_WM_UNIT_INDEX" val="1"/>
  <p:tag name="KSO_WM_UNIT_ID" val="chip20206484_1*b*1"/>
  <p:tag name="KSO_WM_TEMPLATE_CATEGORY" val="chip"/>
  <p:tag name="KSO_WM_TEMPLATE_INDEX" val="20206484"/>
  <p:tag name="KSO_WM_UNIT_LAYERLEVEL" val="1"/>
  <p:tag name="KSO_WM_TAG_VERSION" val="1.0"/>
  <p:tag name="KSO_WM_BEAUTIFY_FLAG" val="#wm#"/>
  <p:tag name="KSO_WM_UNIT_DEFAULT_FONT" val="18;24;2"/>
  <p:tag name="KSO_WM_UNIT_BLOCK" val="0"/>
  <p:tag name="KSO_WM_UNIT_DEC_AREA_ID" val="23ec37d333bf431b89d58b30910e38c4"/>
  <p:tag name="KSO_WM_CHIP_GROUPID" val="5ebd0b730ac41c4a0a525433"/>
  <p:tag name="KSO_WM_CHIP_XID" val="5ebd0b730ac41c4a0a525434"/>
  <p:tag name="KSO_WM_CHIP_FILLAREA_FILL_RULE" val="{&quot;fill_align&quot;:&quot;cm&quot;,&quot;fill_mode&quot;:&quot;adaptive&quot;,&quot;sacle_strategy&quot;:&quot;smart&quot;}"/>
  <p:tag name="KSO_WM_ASSEMBLE_CHIP_INDEX" val="12d41933074b4e88a90c9b7d7a981e94"/>
</p:tagLst>
</file>

<file path=ppt/tags/tag40.xml><?xml version="1.0" encoding="utf-8"?>
<p:tagLst xmlns:p="http://schemas.openxmlformats.org/presentationml/2006/main">
  <p:tag name="KSO_WM_SLIDE_BACKGROUND_TYPE" val="frame"/>
</p:tagLst>
</file>

<file path=ppt/tags/tag41.xml><?xml version="1.0" encoding="utf-8"?>
<p:tagLst xmlns:p="http://schemas.openxmlformats.org/presentationml/2006/main">
  <p:tag name="KSO_WM_SLIDE_BACKGROUND_TYPE" val="frame"/>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7b2ae570794244c6847ac33e4ee70eb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b91182fef1c4a5ca9842011ec617907"/>
  <p:tag name="KSO_WM_SLIDE_BACKGROUND_TYPE" val="leftRight"/>
  <p:tag name="KSO_WM_UNIT_TEXT_FILL_FORE_SCHEMECOLOR_INDEX_BRIGHTNESS" val="0"/>
  <p:tag name="KSO_WM_UNIT_TEXT_FILL_FORE_SCHEMECOLOR_INDEX" val="2"/>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1e4e4f8b1aa1494c8385cbd7130e1f8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54b7cee5714445c843c8534884c60ec"/>
  <p:tag name="KSO_WM_SLIDE_BACKGROUND_TYPE" val="leftRight"/>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ddd14415f30497ea686e1b74a41ce5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601f71e70e34a51a602ca758342fff0"/>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SLIDE_BACKGROUND_TYPE" val="leftRight"/>
</p:tagLst>
</file>

<file path=ppt/tags/tag49.xml><?xml version="1.0" encoding="utf-8"?>
<p:tagLst xmlns:p="http://schemas.openxmlformats.org/presentationml/2006/main">
  <p:tag name="KSO_WM_SLIDE_BACKGROUND_TYPE" val="leftRight"/>
</p:tagLst>
</file>

<file path=ppt/tags/tag5.xml><?xml version="1.0" encoding="utf-8"?>
<p:tagLst xmlns:p="http://schemas.openxmlformats.org/presentationml/2006/main">
  <p:tag name="KSO_WM_UNIT_ISCONTENTSTITLE" val="0"/>
  <p:tag name="KSO_WM_UNIT_ISNUMDGMTITLE" val="0"/>
  <p:tag name="KSO_WM_UNIT_PRESET_TEXT" val="单击编辑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hip20206484_1*a*1"/>
  <p:tag name="KSO_WM_TEMPLATE_CATEGORY" val="chip"/>
  <p:tag name="KSO_WM_TEMPLATE_INDEX" val="20206484"/>
  <p:tag name="KSO_WM_UNIT_LAYERLEVEL" val="1"/>
  <p:tag name="KSO_WM_TAG_VERSION" val="1.0"/>
  <p:tag name="KSO_WM_BEAUTIFY_FLAG" val="#wm#"/>
  <p:tag name="KSO_WM_UNIT_DEFAULT_FONT" val="48;56;4"/>
  <p:tag name="KSO_WM_UNIT_BLOCK" val="0"/>
  <p:tag name="KSO_WM_UNIT_DEC_AREA_ID" val="52fd4ad062b6462e87bf0b30c7a329d0"/>
  <p:tag name="KSO_WM_CHIP_GROUPID" val="5ebd0b730ac41c4a0a525433"/>
  <p:tag name="KSO_WM_CHIP_XID" val="5ebd0b730ac41c4a0a525434"/>
  <p:tag name="KSO_WM_CHIP_FILLAREA_FILL_RULE" val="{&quot;fill_align&quot;:&quot;cm&quot;,&quot;fill_mode&quot;:&quot;adaptive&quot;,&quot;sacle_strategy&quot;:&quot;smart&quot;}"/>
  <p:tag name="KSO_WM_ASSEMBLE_CHIP_INDEX" val="12d41933074b4e88a90c9b7d7a981e94"/>
</p:tagLst>
</file>

<file path=ppt/tags/tag50.xml><?xml version="1.0" encoding="utf-8"?>
<p:tagLst xmlns:p="http://schemas.openxmlformats.org/presentationml/2006/main">
  <p:tag name="KSO_WM_SLIDE_BACKGROUND_TYPE" val="leftRigh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7910fe02d2a845f9bb6cd960288e9a2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71c4c20efda4eea88f246394b8ed53a"/>
  <p:tag name="KSO_WM_SLIDE_BACKGROUND_TYPE" val="topBottom"/>
  <p:tag name="KSO_WM_UNIT_TEXT_FILL_FORE_SCHEMECOLOR_INDEX_BRIGHTNESS" val="0"/>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74236bef23d48a2a11657d6340d5c2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c5cc2442d34394aee968c4d9f662b2"/>
  <p:tag name="KSO_WM_SLIDE_BACKGROUND_TYPE" val="topBotto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cbf4bdb089674a99851b230651f0fe3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484a9e58c404f9bb408440f305c3bbe"/>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SLIDE_BACKGROUND_TYPE" val="topBottom"/>
</p:tagLst>
</file>

<file path=ppt/tags/tag58.xml><?xml version="1.0" encoding="utf-8"?>
<p:tagLst xmlns:p="http://schemas.openxmlformats.org/presentationml/2006/main">
  <p:tag name="KSO_WM_SLIDE_BACKGROUND_TYPE" val="topBottom"/>
</p:tagLst>
</file>

<file path=ppt/tags/tag59.xml><?xml version="1.0" encoding="utf-8"?>
<p:tagLst xmlns:p="http://schemas.openxmlformats.org/presentationml/2006/main">
  <p:tag name="KSO_WM_SLIDE_BACKGROUND_TYPE" val="topBotto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84f0cc580644a55b30b165351c9a4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4a4de4a2fb64df69e99bb289883b1ec"/>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cfb6aadf1ab9469281ef3b8daf5ac33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5c2375578cd47c1ae19399bf7b6e9ee"/>
  <p:tag name="KSO_WM_SLIDE_BACKGROUND_TYPE" val="bottomTop"/>
  <p:tag name="KSO_WM_UNIT_TEXT_FILL_FORE_SCHEMECOLOR_INDEX_BRIGHTNESS" val="0"/>
  <p:tag name="KSO_WM_UNIT_TEXT_FILL_FORE_SCHEMECOLOR_INDEX" val="2"/>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fbfec00cd6a041feabc2eecbe761d76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fac917e8b0f487cb31c17a6d325eb2a"/>
  <p:tag name="KSO_WM_SLIDE_BACKGROUND_TYPE" val="bottomTop"/>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dda504719bb344b6a34798b64923274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5a59400f35149f4962512285838e5d8"/>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SLIDE_BACKGROUND_TYPE" val="bottomTop"/>
</p:tagLst>
</file>

<file path=ppt/tags/tag67.xml><?xml version="1.0" encoding="utf-8"?>
<p:tagLst xmlns:p="http://schemas.openxmlformats.org/presentationml/2006/main">
  <p:tag name="KSO_WM_SLIDE_BACKGROUND_TYPE" val="bottomTop"/>
</p:tagLst>
</file>

<file path=ppt/tags/tag68.xml><?xml version="1.0" encoding="utf-8"?>
<p:tagLst xmlns:p="http://schemas.openxmlformats.org/presentationml/2006/main">
  <p:tag name="KSO_WM_SLIDE_BACKGROUND_TYPE" val="bottomTop"/>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cca765e2bd384dd3a319496243d5f55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ce9f009e7db493fb47a4194b1d05ad1"/>
  <p:tag name="KSO_WM_SLIDE_BACKGROUND_TYPE" val="navigation"/>
  <p:tag name="KSO_WM_UNIT_TEXT_FILL_FORE_SCHEMECOLOR_INDEX_BRIGHTNESS" val="0"/>
  <p:tag name="KSO_WM_UNIT_TEXT_FILL_FORE_SCHEMECOLOR_INDEX" val="2"/>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acab9ef974444d088eebfa90d53a28e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79868c281d4c2984ba138f33ca1fc0"/>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eb593c36a7cc453fbef130bab2a45e5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4e8f84e755c410a9b28fac3594f5d33"/>
  <p:tag name="KSO_WM_SLIDE_BACKGROUND_TYPE" val="navigation"/>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fa58ef7d844c4a7b81b081053010519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bce6dec50dc4172b50e4198641e3f35"/>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SLIDE_BACKGROUND_TYPE" val="navigation"/>
</p:tagLst>
</file>

<file path=ppt/tags/tag78.xml><?xml version="1.0" encoding="utf-8"?>
<p:tagLst xmlns:p="http://schemas.openxmlformats.org/presentationml/2006/main">
  <p:tag name="KSO_WM_SLIDE_BACKGROUND_TYPE" val="navigation"/>
</p:tagLst>
</file>

<file path=ppt/tags/tag79.xml><?xml version="1.0" encoding="utf-8"?>
<p:tagLst xmlns:p="http://schemas.openxmlformats.org/presentationml/2006/main">
  <p:tag name="KSO_WM_SLIDE_BACKGROUND_TYPE" val="navigation"/>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230_2*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d"/>
  <p:tag name="KSO_WM_UNIT_DEC_AREA_ID" val="d235448924044c6f84bc9878d540eab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7f67771cb71a493ab02a827d9df2d759"/>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0_5*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b0"/>
  <p:tag name="KSO_WM_UNIT_DEC_AREA_ID" val="0f65f2c56fb545009b8e0c771c3afea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42c7983957dd4eb4bd125359e33ab7e8"/>
  <p:tag name="KSO_WM_SLIDE_BACKGROUND_TYPE" val="belt"/>
  <p:tag name="KSO_WM_UNIT_TEXT_FILL_FORE_SCHEMECOLOR_INDEX_BRIGHTNESS" val="0"/>
  <p:tag name="KSO_WM_UNIT_TEXT_FILL_FORE_SCHEMECOLOR_INDEX" val="2"/>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dfefe7a87b66443392a2d3e492f7974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fafc17c9738479e937df318b3fb52c4"/>
  <p:tag name="KSO_WM_SLIDE_BACKGROUND_TYPE" val="belt"/>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4*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f"/>
  <p:tag name="KSO_WM_UNIT_DEC_AREA_ID" val="72632280a6104171b789ec1c3a60bcf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f48216b5b634bd68562210e52183ddb"/>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SLIDE_BACKGROUND_TYPE" val="belt"/>
</p:tagLst>
</file>

<file path=ppt/tags/tag86.xml><?xml version="1.0" encoding="utf-8"?>
<p:tagLst xmlns:p="http://schemas.openxmlformats.org/presentationml/2006/main">
  <p:tag name="KSO_WM_SLIDE_BACKGROUND_TYPE" val="belt"/>
</p:tagLst>
</file>

<file path=ppt/tags/tag87.xml><?xml version="1.0" encoding="utf-8"?>
<p:tagLst xmlns:p="http://schemas.openxmlformats.org/presentationml/2006/main">
  <p:tag name="KSO_WM_SLIDE_BACKGROUND_TYPE" val="belt"/>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3230"/>
</p:tagLst>
</file>

<file path=ppt/tags/tag89.xml><?xml version="1.0" encoding="utf-8"?>
<p:tagLst xmlns:p="http://schemas.openxmlformats.org/presentationml/2006/main">
  <p:tag name="KSO_WM_TEMPLATE_CATEGORY" val="custom"/>
  <p:tag name="KSO_WM_TEMPLATE_INDEX" val="2020323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0_3*i*1"/>
  <p:tag name="KSO_WM_TEMPLATE_CATEGORY" val="chip"/>
  <p:tag name="KSO_WM_TEMPLATE_INDEX" val="20203230"/>
  <p:tag name="KSO_WM_UNIT_LAYERLEVEL" val="1"/>
  <p:tag name="KSO_WM_TAG_VERSION" val="1.0"/>
  <p:tag name="KSO_WM_BEAUTIFY_FLAG" val="#wm#"/>
  <p:tag name="KSO_WM_CHIP_GROUPID" val="5f8cfa53a61ec3b55284a7ab"/>
  <p:tag name="KSO_WM_CHIP_XID" val="5f8cfa53a61ec3b55284a7ae"/>
  <p:tag name="KSO_WM_UNIT_DEC_AREA_ID" val="8ff91e92a957467e824c865e8779b1c4"/>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c29442d5d764955b58657525b0413b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PA" val="v5.2.10"/>
  <p:tag name="RESOURCELIBID_ANIM" val="451"/>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F1F4F8"/>
      </a:dk2>
      <a:lt2>
        <a:srgbClr val="FFFFFF"/>
      </a:lt2>
      <a:accent1>
        <a:srgbClr val="3E516C"/>
      </a:accent1>
      <a:accent2>
        <a:srgbClr val="60635C"/>
      </a:accent2>
      <a:accent3>
        <a:srgbClr val="82754C"/>
      </a:accent3>
      <a:accent4>
        <a:srgbClr val="A5863B"/>
      </a:accent4>
      <a:accent5>
        <a:srgbClr val="C7982B"/>
      </a:accent5>
      <a:accent6>
        <a:srgbClr val="E9AA1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Words>
  <Application>WPS 演示</Application>
  <PresentationFormat/>
  <Paragraphs>98</Paragraphs>
  <Slides>5</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vt:i4>
      </vt:variant>
    </vt:vector>
  </HeadingPairs>
  <TitlesOfParts>
    <vt:vector size="19" baseType="lpstr">
      <vt:lpstr>Arial</vt:lpstr>
      <vt:lpstr>宋体</vt:lpstr>
      <vt:lpstr>Wingdings</vt:lpstr>
      <vt:lpstr>微软雅黑</vt:lpstr>
      <vt:lpstr>汉仪旗黑-85S</vt:lpstr>
      <vt:lpstr>黑体</vt:lpstr>
      <vt:lpstr>汉仪文黑-85W</vt:lpstr>
      <vt:lpstr>汉仪雅酷黑简</vt:lpstr>
      <vt:lpstr>Arial Narrow</vt:lpstr>
      <vt:lpstr>Calibri</vt:lpstr>
      <vt:lpstr>Impact</vt:lpstr>
      <vt:lpstr>Arial Unicode MS</vt:lpstr>
      <vt:lpstr>默认设计模板</vt:lpstr>
      <vt:lpstr>2_Office 主题​​</vt:lpstr>
      <vt:lpstr>PowerPoint 演示文稿</vt:lpstr>
      <vt:lpstr>线上书展介绍（需电脑操作）</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许青</cp:lastModifiedBy>
  <cp:revision>88</cp:revision>
  <dcterms:created xsi:type="dcterms:W3CDTF">2022-04-06T00:54:00Z</dcterms:created>
  <dcterms:modified xsi:type="dcterms:W3CDTF">2024-04-06T05:58:06Z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13D8903062FA430D8BA25C099C8DAD8A</vt:lpwstr>
  </property>
</Properties>
</file>